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2FBE-427D-4E25-ACC1-1F4FA0C61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6FB14-91EA-4AFC-8613-15FDBF3D1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71983-6DED-4486-AFD9-B9017035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8F2-FE88-4B70-895E-25663689E117}" type="datetimeFigureOut">
              <a:rPr lang="fr-CH" smtClean="0"/>
              <a:t>09.09.2022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BCB42-42EE-468E-BB71-A77A1E43B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1451D-DAC6-406A-A106-BA6B01D5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1539-01BC-448B-8A6C-5046D34D232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330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1436-3323-476D-830A-88EDE65A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ABF78-4E4B-4D42-8FE7-EF0E2A6FD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88C28-B100-43A5-B364-D0BFE95E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8F2-FE88-4B70-895E-25663689E117}" type="datetimeFigureOut">
              <a:rPr lang="fr-CH" smtClean="0"/>
              <a:t>09.09.2022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35E06-ABEB-4747-8555-64037DF3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F594F-D789-4240-B8D3-CF987839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1539-01BC-448B-8A6C-5046D34D232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213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3CF2CC-2E08-458E-A16D-695D5538D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42557-0F72-488D-A10E-982F5B050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8D196-5814-4D83-B71D-083A1F5A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8F2-FE88-4B70-895E-25663689E117}" type="datetimeFigureOut">
              <a:rPr lang="fr-CH" smtClean="0"/>
              <a:t>09.09.2022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60045-A69B-40F3-BC57-5055C81D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7B3D6-CFBF-4E83-B17B-2F4A46CC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1539-01BC-448B-8A6C-5046D34D232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4764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2A45-F3ED-44E3-9002-FFA944A5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1AB6D-B3A0-4985-A69E-17D88C5D8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1D2DD-9674-4387-9E8F-8FC4777F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8F2-FE88-4B70-895E-25663689E117}" type="datetimeFigureOut">
              <a:rPr lang="fr-CH" smtClean="0"/>
              <a:t>09.09.2022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41528-92DB-4F74-8756-7448F618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D778D-B8DF-41FF-992B-2E2F35DB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1539-01BC-448B-8A6C-5046D34D232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084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DDC8-7B7E-4B19-A6AA-93460E3A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3719-7A60-4998-AB05-DF0B0E2D9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7D277-710C-4C23-962B-F45FA9B3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8F2-FE88-4B70-895E-25663689E117}" type="datetimeFigureOut">
              <a:rPr lang="fr-CH" smtClean="0"/>
              <a:t>09.09.2022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874D8-C369-4270-AE17-EF082619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63DD3-2D33-41D6-9E6F-F3C393CE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1539-01BC-448B-8A6C-5046D34D232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065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0E7FA-8255-448A-A7EF-20344041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09EA-57A4-42A6-BF08-EF0D95734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6E0A0-8315-4548-8BA7-E84CE83A6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BBA40-3E36-4226-AC09-4F97BB87C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8F2-FE88-4B70-895E-25663689E117}" type="datetimeFigureOut">
              <a:rPr lang="fr-CH" smtClean="0"/>
              <a:t>09.09.2022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4DAD7-0790-4082-8CAD-567DCF89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BA8F7-3238-4D9F-8F55-6EFA5942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1539-01BC-448B-8A6C-5046D34D232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656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DF30-F590-4AB5-8A07-DF8A80C8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44B61-5DD0-41AA-96F5-CBE460775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5AEF9-67FA-4D60-A164-85F2C97EB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2BA32-CAE3-4C5C-8AE4-C285EFBD1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0B8C3-812F-4ECD-AB75-D769507F7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BD20C-FB50-423A-8FC4-1E8C713E1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8F2-FE88-4B70-895E-25663689E117}" type="datetimeFigureOut">
              <a:rPr lang="fr-CH" smtClean="0"/>
              <a:t>09.09.2022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4646E-FB4E-4E32-B4C5-FD044690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985E9-BE51-48A6-B92E-71C4D99C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1539-01BC-448B-8A6C-5046D34D232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053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CAB9-2FD6-4B09-945D-845C4DC9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A9685-3F1B-4CD5-BB8F-019998D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8F2-FE88-4B70-895E-25663689E117}" type="datetimeFigureOut">
              <a:rPr lang="fr-CH" smtClean="0"/>
              <a:t>09.09.2022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612EB-E46B-485C-A6EB-83516CC7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2F507-B407-4CBB-8CC0-3AA8FB9D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1539-01BC-448B-8A6C-5046D34D232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267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563E3C-156C-4AFB-AA94-07085BE0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8F2-FE88-4B70-895E-25663689E117}" type="datetimeFigureOut">
              <a:rPr lang="fr-CH" smtClean="0"/>
              <a:t>09.09.2022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7AF1FF-3326-42C4-8A63-95C1C3AB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26DAB-0C88-4FEE-BC49-FF4B7488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1539-01BC-448B-8A6C-5046D34D232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35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E7AD-3A95-4678-B982-7252B5C16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2C19E-2801-4D0A-894D-4E924A56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F918D-D8AE-4BFC-8CC7-480A1C2AB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EAD4A-2508-4ADD-8548-AE625B31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8F2-FE88-4B70-895E-25663689E117}" type="datetimeFigureOut">
              <a:rPr lang="fr-CH" smtClean="0"/>
              <a:t>09.09.2022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D0186-C6CE-457B-B326-DC38ACB6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82B04-7090-41F8-B531-FEE1D6B9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1539-01BC-448B-8A6C-5046D34D232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670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C18E-DA69-46AB-8E04-2A4B6CB9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BE4A65-3E35-4727-8729-CBF86EA14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9803E-B04A-4A2A-BE8A-9E7EA3385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867FF-80F0-45DD-B265-9B9A4A5B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D8F2-FE88-4B70-895E-25663689E117}" type="datetimeFigureOut">
              <a:rPr lang="fr-CH" smtClean="0"/>
              <a:t>09.09.2022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66800-18D6-4904-83D2-7AAE974E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E94B1-9ED7-418B-B00F-C5B192C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1539-01BC-448B-8A6C-5046D34D232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205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6DAE18-6AB5-4F2E-AD0C-7932A151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378AD-CCCC-4BC6-958E-959EEDC1A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38847-32A3-44A6-8543-3693ECC61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4D8F2-FE88-4B70-895E-25663689E117}" type="datetimeFigureOut">
              <a:rPr lang="fr-CH" smtClean="0"/>
              <a:t>09.09.2022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7796E-6408-4548-9718-654D0EAFB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E9D5-3C0B-4851-9885-620736C53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C1539-01BC-448B-8A6C-5046D34D232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55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CBCD2D-B8DE-3944-8897-B3DF7A3E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93517" y="-39191"/>
            <a:ext cx="12365182" cy="6955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A176A-0ABE-F04E-B6C4-DD7DABBF6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-493982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Rare-Earth Ion-Doped Crystals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as Quantum Memories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DDD36-FC2A-8F40-8A72-443B1BFF7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252511"/>
            <a:ext cx="10058400" cy="20358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r>
              <a:rPr lang="en-US" dirty="0" err="1">
                <a:solidFill>
                  <a:srgbClr val="FFFFFF"/>
                </a:solidFill>
              </a:rPr>
              <a:t>Jingjing</a:t>
            </a:r>
            <a:r>
              <a:rPr lang="en-US" dirty="0">
                <a:solidFill>
                  <a:srgbClr val="FFFFFF"/>
                </a:solidFill>
              </a:rPr>
              <a:t> Chen and </a:t>
            </a:r>
            <a:r>
              <a:rPr lang="en-US" dirty="0" err="1">
                <a:solidFill>
                  <a:srgbClr val="FFFFFF"/>
                </a:solidFill>
              </a:rPr>
              <a:t>Théo</a:t>
            </a:r>
            <a:r>
              <a:rPr lang="en-US" dirty="0">
                <a:solidFill>
                  <a:srgbClr val="FFFFFF"/>
                </a:solidFill>
              </a:rPr>
              <a:t> Norbert Julio Sanchez Mejia</a:t>
            </a:r>
          </a:p>
          <a:p>
            <a:r>
              <a:rPr lang="en-US" dirty="0">
                <a:solidFill>
                  <a:srgbClr val="FFFFFF"/>
                </a:solidFill>
              </a:rPr>
              <a:t>Department of Applied Physics - QRAM Group</a:t>
            </a:r>
          </a:p>
          <a:p>
            <a:r>
              <a:rPr lang="en-US" dirty="0">
                <a:solidFill>
                  <a:schemeClr val="bg1"/>
                </a:solidFill>
              </a:rPr>
              <a:t>UNIGE Young Researchers Day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26DE8-920B-4749-B3CD-D39DDE6523F9}"/>
              </a:ext>
            </a:extLst>
          </p:cNvPr>
          <p:cNvSpPr txBox="1"/>
          <p:nvPr/>
        </p:nvSpPr>
        <p:spPr>
          <a:xfrm>
            <a:off x="3048" y="6488658"/>
            <a:ext cx="342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 credit: Olivier Zimmermann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E2E4B05-99BE-6140-91E3-670DD671F6A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396154" y="4805051"/>
            <a:ext cx="3399692" cy="19047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260EA-D000-48F4-BBBF-EA77C61E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2DF3-5279-0E40-9984-707D527373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4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E1F92AB6-35DD-43EF-89AA-C0274443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Rare-Earth Ion-Doped Crystals </a:t>
            </a:r>
            <a:br>
              <a:rPr lang="en-US" dirty="0"/>
            </a:br>
            <a:r>
              <a:rPr lang="en-US" dirty="0"/>
              <a:t>as Quantum Memories</a:t>
            </a:r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260EA-D000-48F4-BBBF-EA77C61E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2DF3-5279-0E40-9984-707D527373DB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03F782-D0EB-4B19-8293-2782556EE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551" y="1725666"/>
            <a:ext cx="4448906" cy="48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72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Rare-Earth Ion-Doped Crystals as Quantum Memories</vt:lpstr>
      <vt:lpstr>Rare-Earth Ion-Doped Crystals  as Quantum Memories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Rare-Earth Ion-Doped Crystals as Quantum Memories</dc:title>
  <dc:creator>Théo Norbert Julio Sanchez Mejia</dc:creator>
  <cp:lastModifiedBy>Théo Norbert Julio Sanchez Mejia</cp:lastModifiedBy>
  <cp:revision>2</cp:revision>
  <dcterms:created xsi:type="dcterms:W3CDTF">2022-09-09T08:13:58Z</dcterms:created>
  <dcterms:modified xsi:type="dcterms:W3CDTF">2022-09-09T13:50:26Z</dcterms:modified>
</cp:coreProperties>
</file>