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60" r:id="rId4"/>
    <p:sldId id="263" r:id="rId5"/>
    <p:sldId id="265" r:id="rId6"/>
    <p:sldId id="264" r:id="rId7"/>
    <p:sldId id="266" r:id="rId8"/>
    <p:sldId id="269" r:id="rId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BB5AF-B494-46AD-8A5B-74793BFBC094}" v="819" dt="2022-09-15T14:07:26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herita Melegari" userId="2bd33efa-4714-47e2-a792-db81c663bb77" providerId="ADAL" clId="{32EBB5AF-B494-46AD-8A5B-74793BFBC094}"/>
    <pc:docChg chg="undo redo custSel addSld delSld modSld sldOrd">
      <pc:chgData name="Margherita Melegari" userId="2bd33efa-4714-47e2-a792-db81c663bb77" providerId="ADAL" clId="{32EBB5AF-B494-46AD-8A5B-74793BFBC094}" dt="2022-09-15T14:15:32.712" v="5207" actId="1076"/>
      <pc:docMkLst>
        <pc:docMk/>
      </pc:docMkLst>
      <pc:sldChg chg="addSp delSp modSp">
        <pc:chgData name="Margherita Melegari" userId="2bd33efa-4714-47e2-a792-db81c663bb77" providerId="ADAL" clId="{32EBB5AF-B494-46AD-8A5B-74793BFBC094}" dt="2022-09-13T09:33:34.185" v="81" actId="2711"/>
        <pc:sldMkLst>
          <pc:docMk/>
          <pc:sldMk cId="788245575" sldId="256"/>
        </pc:sldMkLst>
        <pc:spChg chg="mod">
          <ac:chgData name="Margherita Melegari" userId="2bd33efa-4714-47e2-a792-db81c663bb77" providerId="ADAL" clId="{32EBB5AF-B494-46AD-8A5B-74793BFBC094}" dt="2022-09-12T08:06:32.091" v="20"/>
          <ac:spMkLst>
            <pc:docMk/>
            <pc:sldMk cId="788245575" sldId="256"/>
            <ac:spMk id="2" creationId="{6782EEC1-6870-3C39-8FBC-AA9468AC03FF}"/>
          </ac:spMkLst>
        </pc:spChg>
        <pc:spChg chg="mod">
          <ac:chgData name="Margherita Melegari" userId="2bd33efa-4714-47e2-a792-db81c663bb77" providerId="ADAL" clId="{32EBB5AF-B494-46AD-8A5B-74793BFBC094}" dt="2022-09-13T09:33:34.185" v="81" actId="2711"/>
          <ac:spMkLst>
            <pc:docMk/>
            <pc:sldMk cId="788245575" sldId="256"/>
            <ac:spMk id="3" creationId="{7AD3FAD7-23A9-5BA3-C6A4-921251BA12C5}"/>
          </ac:spMkLst>
        </pc:spChg>
        <pc:spChg chg="add del">
          <ac:chgData name="Margherita Melegari" userId="2bd33efa-4714-47e2-a792-db81c663bb77" providerId="ADAL" clId="{32EBB5AF-B494-46AD-8A5B-74793BFBC094}" dt="2022-09-12T08:06:32.573" v="21"/>
          <ac:spMkLst>
            <pc:docMk/>
            <pc:sldMk cId="788245575" sldId="256"/>
            <ac:spMk id="54" creationId="{17CDB40A-75BB-4498-A20B-59C3984A3A94}"/>
          </ac:spMkLst>
        </pc:spChg>
        <pc:picChg chg="mod">
          <ac:chgData name="Margherita Melegari" userId="2bd33efa-4714-47e2-a792-db81c663bb77" providerId="ADAL" clId="{32EBB5AF-B494-46AD-8A5B-74793BFBC094}" dt="2022-09-12T08:17:58.610" v="29"/>
          <ac:picMkLst>
            <pc:docMk/>
            <pc:sldMk cId="788245575" sldId="256"/>
            <ac:picMk id="5" creationId="{5C269299-AEFB-AF92-6A7F-3A0C45A66C4B}"/>
          </ac:picMkLst>
        </pc:picChg>
        <pc:picChg chg="add mod">
          <ac:chgData name="Margherita Melegari" userId="2bd33efa-4714-47e2-a792-db81c663bb77" providerId="ADAL" clId="{32EBB5AF-B494-46AD-8A5B-74793BFBC094}" dt="2022-09-12T08:25:21.588" v="35" actId="14826"/>
          <ac:picMkLst>
            <pc:docMk/>
            <pc:sldMk cId="788245575" sldId="256"/>
            <ac:picMk id="6" creationId="{D127F35A-C297-E02B-2505-646B84AC3CA7}"/>
          </ac:picMkLst>
        </pc:picChg>
      </pc:sldChg>
      <pc:sldChg chg="modSp">
        <pc:chgData name="Margherita Melegari" userId="2bd33efa-4714-47e2-a792-db81c663bb77" providerId="ADAL" clId="{32EBB5AF-B494-46AD-8A5B-74793BFBC094}" dt="2022-09-12T08:00:04.872" v="6"/>
        <pc:sldMkLst>
          <pc:docMk/>
          <pc:sldMk cId="1281178619" sldId="257"/>
        </pc:sldMkLst>
        <pc:spChg chg="mod">
          <ac:chgData name="Margherita Melegari" userId="2bd33efa-4714-47e2-a792-db81c663bb77" providerId="ADAL" clId="{32EBB5AF-B494-46AD-8A5B-74793BFBC094}" dt="2022-09-12T08:00:04.872" v="6"/>
          <ac:spMkLst>
            <pc:docMk/>
            <pc:sldMk cId="1281178619" sldId="257"/>
            <ac:spMk id="2" creationId="{9646C45F-993D-F0E7-4705-BDA699B1492C}"/>
          </ac:spMkLst>
        </pc:spChg>
        <pc:spChg chg="mod">
          <ac:chgData name="Margherita Melegari" userId="2bd33efa-4714-47e2-a792-db81c663bb77" providerId="ADAL" clId="{32EBB5AF-B494-46AD-8A5B-74793BFBC094}" dt="2022-09-12T08:00:04.872" v="6"/>
          <ac:spMkLst>
            <pc:docMk/>
            <pc:sldMk cId="1281178619" sldId="257"/>
            <ac:spMk id="3" creationId="{D99444A8-8AF3-2010-B375-7C925379A5E0}"/>
          </ac:spMkLst>
        </pc:spChg>
      </pc:sldChg>
      <pc:sldChg chg="addSp delSp modSp mod ord setBg modAnim">
        <pc:chgData name="Margherita Melegari" userId="2bd33efa-4714-47e2-a792-db81c663bb77" providerId="ADAL" clId="{32EBB5AF-B494-46AD-8A5B-74793BFBC094}" dt="2022-09-15T14:11:53.337" v="5190" actId="1076"/>
        <pc:sldMkLst>
          <pc:docMk/>
          <pc:sldMk cId="1651854419" sldId="257"/>
        </pc:sldMkLst>
        <pc:spChg chg="mod">
          <ac:chgData name="Margherita Melegari" userId="2bd33efa-4714-47e2-a792-db81c663bb77" providerId="ADAL" clId="{32EBB5AF-B494-46AD-8A5B-74793BFBC094}" dt="2022-09-12T08:00:18.629" v="7"/>
          <ac:spMkLst>
            <pc:docMk/>
            <pc:sldMk cId="1651854419" sldId="257"/>
            <ac:spMk id="2" creationId="{B6E52610-5A11-BF0F-D40D-AE2228265C5F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2" creationId="{F7414472-E19F-7233-DD2C-50E732DE9D5F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3" creationId="{4A80FEDB-32D6-3159-573F-6A128B397D71}"/>
          </ac:spMkLst>
        </pc:spChg>
        <pc:spChg chg="mod">
          <ac:chgData name="Margherita Melegari" userId="2bd33efa-4714-47e2-a792-db81c663bb77" providerId="ADAL" clId="{32EBB5AF-B494-46AD-8A5B-74793BFBC094}" dt="2022-09-12T08:00:18.629" v="7"/>
          <ac:spMkLst>
            <pc:docMk/>
            <pc:sldMk cId="1651854419" sldId="257"/>
            <ac:spMk id="3" creationId="{B50CBF1F-9C79-2F26-640A-152C967E0E44}"/>
          </ac:spMkLst>
        </pc:spChg>
        <pc:spChg chg="add mod topLvl">
          <ac:chgData name="Margherita Melegari" userId="2bd33efa-4714-47e2-a792-db81c663bb77" providerId="ADAL" clId="{32EBB5AF-B494-46AD-8A5B-74793BFBC094}" dt="2022-09-13T13:24:09.903" v="159" actId="165"/>
          <ac:spMkLst>
            <pc:docMk/>
            <pc:sldMk cId="1651854419" sldId="257"/>
            <ac:spMk id="4" creationId="{03998A43-DB19-221E-90DD-5D896D9E4ABB}"/>
          </ac:spMkLst>
        </pc:spChg>
        <pc:spChg chg="add mod topLvl">
          <ac:chgData name="Margherita Melegari" userId="2bd33efa-4714-47e2-a792-db81c663bb77" providerId="ADAL" clId="{32EBB5AF-B494-46AD-8A5B-74793BFBC094}" dt="2022-09-13T13:24:09.903" v="159" actId="165"/>
          <ac:spMkLst>
            <pc:docMk/>
            <pc:sldMk cId="1651854419" sldId="257"/>
            <ac:spMk id="5" creationId="{E5F28A35-7DBF-5660-0C84-3B8CF81D699B}"/>
          </ac:spMkLst>
        </pc:spChg>
        <pc:spChg chg="add mod topLvl">
          <ac:chgData name="Margherita Melegari" userId="2bd33efa-4714-47e2-a792-db81c663bb77" providerId="ADAL" clId="{32EBB5AF-B494-46AD-8A5B-74793BFBC094}" dt="2022-09-15T14:05:56.678" v="5142" actId="207"/>
          <ac:spMkLst>
            <pc:docMk/>
            <pc:sldMk cId="1651854419" sldId="257"/>
            <ac:spMk id="6" creationId="{701C83AF-A493-B03C-5F61-D7C1B80EB04B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7" creationId="{983588C4-67A8-77F3-CAFF-B983CC413DEA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8" creationId="{246D7002-9E9E-8E06-229D-86E351193939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10" creationId="{A4280E40-1F00-97A1-9DA0-1C0A49B6591A}"/>
          </ac:spMkLst>
        </pc:spChg>
        <pc:spChg chg="add mod">
          <ac:chgData name="Margherita Melegari" userId="2bd33efa-4714-47e2-a792-db81c663bb77" providerId="ADAL" clId="{32EBB5AF-B494-46AD-8A5B-74793BFBC094}" dt="2022-09-15T11:26:22.847" v="4728" actId="20577"/>
          <ac:spMkLst>
            <pc:docMk/>
            <pc:sldMk cId="1651854419" sldId="257"/>
            <ac:spMk id="11" creationId="{539B0FEB-C243-9F42-18CD-05E86AC714AD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12" creationId="{D94FF79B-20EC-9785-EF5B-2585E14F540C}"/>
          </ac:spMkLst>
        </pc:spChg>
        <pc:spChg chg="add mod">
          <ac:chgData name="Margherita Melegari" userId="2bd33efa-4714-47e2-a792-db81c663bb77" providerId="ADAL" clId="{32EBB5AF-B494-46AD-8A5B-74793BFBC094}" dt="2022-09-15T11:14:09.197" v="4556" actId="164"/>
          <ac:spMkLst>
            <pc:docMk/>
            <pc:sldMk cId="1651854419" sldId="257"/>
            <ac:spMk id="13" creationId="{A940A183-AB72-2F29-C957-D1584826ECB5}"/>
          </ac:spMkLst>
        </pc:spChg>
        <pc:spChg chg="add mod">
          <ac:chgData name="Margherita Melegari" userId="2bd33efa-4714-47e2-a792-db81c663bb77" providerId="ADAL" clId="{32EBB5AF-B494-46AD-8A5B-74793BFBC094}" dt="2022-09-15T13:05:49.751" v="4827" actId="1076"/>
          <ac:spMkLst>
            <pc:docMk/>
            <pc:sldMk cId="1651854419" sldId="257"/>
            <ac:spMk id="15" creationId="{FD37D500-735D-C100-1BD2-B946650603D0}"/>
          </ac:spMkLst>
        </pc:spChg>
        <pc:spChg chg="add mod">
          <ac:chgData name="Margherita Melegari" userId="2bd33efa-4714-47e2-a792-db81c663bb77" providerId="ADAL" clId="{32EBB5AF-B494-46AD-8A5B-74793BFBC094}" dt="2022-09-15T13:05:52.921" v="4828" actId="1076"/>
          <ac:spMkLst>
            <pc:docMk/>
            <pc:sldMk cId="1651854419" sldId="257"/>
            <ac:spMk id="17" creationId="{74AA33AD-A46A-D259-B933-93C011E087A7}"/>
          </ac:spMkLst>
        </pc:spChg>
        <pc:spChg chg="add mod">
          <ac:chgData name="Margherita Melegari" userId="2bd33efa-4714-47e2-a792-db81c663bb77" providerId="ADAL" clId="{32EBB5AF-B494-46AD-8A5B-74793BFBC094}" dt="2022-09-13T15:22:56.189" v="1393" actId="1076"/>
          <ac:spMkLst>
            <pc:docMk/>
            <pc:sldMk cId="1651854419" sldId="257"/>
            <ac:spMk id="19" creationId="{E3E88B61-84BD-5812-E4D7-4776B2C0B4E9}"/>
          </ac:spMkLst>
        </pc:spChg>
        <pc:spChg chg="add mod">
          <ac:chgData name="Margherita Melegari" userId="2bd33efa-4714-47e2-a792-db81c663bb77" providerId="ADAL" clId="{32EBB5AF-B494-46AD-8A5B-74793BFBC094}" dt="2022-09-15T11:16:11.283" v="4579" actId="255"/>
          <ac:spMkLst>
            <pc:docMk/>
            <pc:sldMk cId="1651854419" sldId="257"/>
            <ac:spMk id="23" creationId="{4B3DC615-1C96-9BB7-541A-BD20DDEA5B52}"/>
          </ac:spMkLst>
        </pc:spChg>
        <pc:spChg chg="add del">
          <ac:chgData name="Margherita Melegari" userId="2bd33efa-4714-47e2-a792-db81c663bb77" providerId="ADAL" clId="{32EBB5AF-B494-46AD-8A5B-74793BFBC094}" dt="2022-09-12T08:06:32.573" v="21"/>
          <ac:spMkLst>
            <pc:docMk/>
            <pc:sldMk cId="1651854419" sldId="257"/>
            <ac:spMk id="24" creationId="{7CB4857B-ED7C-444D-9F04-2F885114A1C2}"/>
          </ac:spMkLst>
        </pc:spChg>
        <pc:spChg chg="add mod">
          <ac:chgData name="Margherita Melegari" userId="2bd33efa-4714-47e2-a792-db81c663bb77" providerId="ADAL" clId="{32EBB5AF-B494-46AD-8A5B-74793BFBC094}" dt="2022-09-15T11:16:21.784" v="4583" actId="20577"/>
          <ac:spMkLst>
            <pc:docMk/>
            <pc:sldMk cId="1651854419" sldId="257"/>
            <ac:spMk id="24" creationId="{A711D8E8-25CD-F876-0539-4ADC6C67A7A6}"/>
          </ac:spMkLst>
        </pc:spChg>
        <pc:spChg chg="add mod">
          <ac:chgData name="Margherita Melegari" userId="2bd33efa-4714-47e2-a792-db81c663bb77" providerId="ADAL" clId="{32EBB5AF-B494-46AD-8A5B-74793BFBC094}" dt="2022-09-15T11:16:33.074" v="4586" actId="20577"/>
          <ac:spMkLst>
            <pc:docMk/>
            <pc:sldMk cId="1651854419" sldId="257"/>
            <ac:spMk id="25" creationId="{B5265C7C-506E-0DFD-4612-FADE9D457F66}"/>
          </ac:spMkLst>
        </pc:spChg>
        <pc:spChg chg="add del">
          <ac:chgData name="Margherita Melegari" userId="2bd33efa-4714-47e2-a792-db81c663bb77" providerId="ADAL" clId="{32EBB5AF-B494-46AD-8A5B-74793BFBC094}" dt="2022-09-12T08:06:32.573" v="21"/>
          <ac:spMkLst>
            <pc:docMk/>
            <pc:sldMk cId="1651854419" sldId="257"/>
            <ac:spMk id="25" creationId="{D18046FB-44EA-4FD8-A585-EA09A319B2D0}"/>
          </ac:spMkLst>
        </pc:spChg>
        <pc:spChg chg="add mod">
          <ac:chgData name="Margherita Melegari" userId="2bd33efa-4714-47e2-a792-db81c663bb77" providerId="ADAL" clId="{32EBB5AF-B494-46AD-8A5B-74793BFBC094}" dt="2022-09-15T11:17:05.496" v="4596" actId="947"/>
          <ac:spMkLst>
            <pc:docMk/>
            <pc:sldMk cId="1651854419" sldId="257"/>
            <ac:spMk id="26" creationId="{1D2E553E-B8B2-FF40-45A6-084F2F8E081D}"/>
          </ac:spMkLst>
        </pc:spChg>
        <pc:spChg chg="add del">
          <ac:chgData name="Margherita Melegari" userId="2bd33efa-4714-47e2-a792-db81c663bb77" providerId="ADAL" clId="{32EBB5AF-B494-46AD-8A5B-74793BFBC094}" dt="2022-09-12T08:06:32.573" v="21"/>
          <ac:spMkLst>
            <pc:docMk/>
            <pc:sldMk cId="1651854419" sldId="257"/>
            <ac:spMk id="26" creationId="{479F5F2B-8B58-4140-AE6A-51F6C67B18D9}"/>
          </ac:spMkLst>
        </pc:spChg>
        <pc:spChg chg="add mod">
          <ac:chgData name="Margherita Melegari" userId="2bd33efa-4714-47e2-a792-db81c663bb77" providerId="ADAL" clId="{32EBB5AF-B494-46AD-8A5B-74793BFBC094}" dt="2022-09-13T10:03:08.799" v="124"/>
          <ac:spMkLst>
            <pc:docMk/>
            <pc:sldMk cId="1651854419" sldId="257"/>
            <ac:spMk id="29" creationId="{9CFCF733-8D16-CCFC-D96B-F10CF750A9FE}"/>
          </ac:spMkLst>
        </pc:spChg>
        <pc:spChg chg="add mod">
          <ac:chgData name="Margherita Melegari" userId="2bd33efa-4714-47e2-a792-db81c663bb77" providerId="ADAL" clId="{32EBB5AF-B494-46AD-8A5B-74793BFBC094}" dt="2022-09-13T10:05:08.212" v="125"/>
          <ac:spMkLst>
            <pc:docMk/>
            <pc:sldMk cId="1651854419" sldId="257"/>
            <ac:spMk id="30" creationId="{35429AC9-0015-FC95-E793-15C79B2B471E}"/>
          </ac:spMkLst>
        </pc:spChg>
        <pc:spChg chg="add mod">
          <ac:chgData name="Margherita Melegari" userId="2bd33efa-4714-47e2-a792-db81c663bb77" providerId="ADAL" clId="{32EBB5AF-B494-46AD-8A5B-74793BFBC094}" dt="2022-09-15T14:11:53.337" v="5190" actId="1076"/>
          <ac:spMkLst>
            <pc:docMk/>
            <pc:sldMk cId="1651854419" sldId="257"/>
            <ac:spMk id="31" creationId="{0EFEACBC-DF06-D1AB-1718-4A495F5B1727}"/>
          </ac:spMkLst>
        </pc:spChg>
        <pc:spChg chg="add mod">
          <ac:chgData name="Margherita Melegari" userId="2bd33efa-4714-47e2-a792-db81c663bb77" providerId="ADAL" clId="{32EBB5AF-B494-46AD-8A5B-74793BFBC094}" dt="2022-09-15T11:26:15.616" v="4727" actId="20577"/>
          <ac:spMkLst>
            <pc:docMk/>
            <pc:sldMk cId="1651854419" sldId="257"/>
            <ac:spMk id="33" creationId="{0D74AEF9-AEFD-1174-8544-29F30B129CD7}"/>
          </ac:spMkLst>
        </pc:spChg>
        <pc:spChg chg="mod">
          <ac:chgData name="Margherita Melegari" userId="2bd33efa-4714-47e2-a792-db81c663bb77" providerId="ADAL" clId="{32EBB5AF-B494-46AD-8A5B-74793BFBC094}" dt="2022-09-13T13:40:22.482" v="163" actId="164"/>
          <ac:spMkLst>
            <pc:docMk/>
            <pc:sldMk cId="1651854419" sldId="257"/>
            <ac:spMk id="35" creationId="{1EA22420-DF3B-4C9C-A1B2-527E38E8DB0F}"/>
          </ac:spMkLst>
        </pc:spChg>
        <pc:grpChg chg="add del mod">
          <ac:chgData name="Margherita Melegari" userId="2bd33efa-4714-47e2-a792-db81c663bb77" providerId="ADAL" clId="{32EBB5AF-B494-46AD-8A5B-74793BFBC094}" dt="2022-09-13T13:24:09.903" v="159" actId="165"/>
          <ac:grpSpMkLst>
            <pc:docMk/>
            <pc:sldMk cId="1651854419" sldId="257"/>
            <ac:grpSpMk id="13" creationId="{43013C78-80AE-2187-1B92-6C3897F2C5D3}"/>
          </ac:grpSpMkLst>
        </pc:grpChg>
        <pc:grpChg chg="add mod">
          <ac:chgData name="Margherita Melegari" userId="2bd33efa-4714-47e2-a792-db81c663bb77" providerId="ADAL" clId="{32EBB5AF-B494-46AD-8A5B-74793BFBC094}" dt="2022-09-15T11:14:09.197" v="4556" actId="164"/>
          <ac:grpSpMkLst>
            <pc:docMk/>
            <pc:sldMk cId="1651854419" sldId="257"/>
            <ac:grpSpMk id="14" creationId="{5653D951-5603-499E-F487-7797A8ED3E7D}"/>
          </ac:grpSpMkLst>
        </pc:grpChg>
        <pc:grpChg chg="add mod">
          <ac:chgData name="Margherita Melegari" userId="2bd33efa-4714-47e2-a792-db81c663bb77" providerId="ADAL" clId="{32EBB5AF-B494-46AD-8A5B-74793BFBC094}" dt="2022-09-13T15:23:04.981" v="1401" actId="1037"/>
          <ac:grpSpMkLst>
            <pc:docMk/>
            <pc:sldMk cId="1651854419" sldId="257"/>
            <ac:grpSpMk id="28" creationId="{141854CC-F9AA-B50F-424D-653F7BCDBCDD}"/>
          </ac:grpSpMkLst>
        </pc:grpChg>
        <pc:grpChg chg="add mod">
          <ac:chgData name="Margherita Melegari" userId="2bd33efa-4714-47e2-a792-db81c663bb77" providerId="ADAL" clId="{32EBB5AF-B494-46AD-8A5B-74793BFBC094}" dt="2022-09-13T13:40:22.482" v="163" actId="164"/>
          <ac:grpSpMkLst>
            <pc:docMk/>
            <pc:sldMk cId="1651854419" sldId="257"/>
            <ac:grpSpMk id="43" creationId="{2172C263-9041-E7EF-5EF0-B0A22C889CBE}"/>
          </ac:grpSpMkLst>
        </pc:grpChg>
        <pc:picChg chg="add del mod">
          <ac:chgData name="Margherita Melegari" userId="2bd33efa-4714-47e2-a792-db81c663bb77" providerId="ADAL" clId="{32EBB5AF-B494-46AD-8A5B-74793BFBC094}" dt="2022-09-15T10:59:18.638" v="4462" actId="478"/>
          <ac:picMkLst>
            <pc:docMk/>
            <pc:sldMk cId="1651854419" sldId="257"/>
            <ac:picMk id="9" creationId="{D8F8D609-3C9E-D2BF-75C4-BEB85B888403}"/>
          </ac:picMkLst>
        </pc:picChg>
        <pc:picChg chg="add mod">
          <ac:chgData name="Margherita Melegari" userId="2bd33efa-4714-47e2-a792-db81c663bb77" providerId="ADAL" clId="{32EBB5AF-B494-46AD-8A5B-74793BFBC094}" dt="2022-09-13T10:02:21.098" v="123"/>
          <ac:picMkLst>
            <pc:docMk/>
            <pc:sldMk cId="1651854419" sldId="257"/>
            <ac:picMk id="23" creationId="{7E77DD42-F423-7FFF-CB3F-5F6EB112149C}"/>
          </ac:picMkLst>
        </pc:picChg>
        <pc:cxnChg chg="add mod">
          <ac:chgData name="Margherita Melegari" userId="2bd33efa-4714-47e2-a792-db81c663bb77" providerId="ADAL" clId="{32EBB5AF-B494-46AD-8A5B-74793BFBC094}" dt="2022-09-15T11:15:17.569" v="4565" actId="1582"/>
          <ac:cxnSpMkLst>
            <pc:docMk/>
            <pc:sldMk cId="1651854419" sldId="257"/>
            <ac:cxnSpMk id="18" creationId="{40478D92-9EA9-BA45-EE84-73898890A5C0}"/>
          </ac:cxnSpMkLst>
        </pc:cxnChg>
        <pc:cxnChg chg="add mod">
          <ac:chgData name="Margherita Melegari" userId="2bd33efa-4714-47e2-a792-db81c663bb77" providerId="ADAL" clId="{32EBB5AF-B494-46AD-8A5B-74793BFBC094}" dt="2022-09-15T11:15:39.962" v="4569" actId="1582"/>
          <ac:cxnSpMkLst>
            <pc:docMk/>
            <pc:sldMk cId="1651854419" sldId="257"/>
            <ac:cxnSpMk id="21" creationId="{1F7CCE31-C6D7-B414-D3D9-7C16F59DD3A8}"/>
          </ac:cxnSpMkLst>
        </pc:cxnChg>
        <pc:cxnChg chg="add mod">
          <ac:chgData name="Margherita Melegari" userId="2bd33efa-4714-47e2-a792-db81c663bb77" providerId="ADAL" clId="{32EBB5AF-B494-46AD-8A5B-74793BFBC094}" dt="2022-09-15T11:15:24.003" v="4567" actId="1582"/>
          <ac:cxnSpMkLst>
            <pc:docMk/>
            <pc:sldMk cId="1651854419" sldId="257"/>
            <ac:cxnSpMk id="22" creationId="{BB8C26F5-3658-025E-8DE4-56D789D01267}"/>
          </ac:cxnSpMkLst>
        </pc:cxnChg>
        <pc:cxnChg chg="mod">
          <ac:chgData name="Margherita Melegari" userId="2bd33efa-4714-47e2-a792-db81c663bb77" providerId="ADAL" clId="{32EBB5AF-B494-46AD-8A5B-74793BFBC094}" dt="2022-09-13T13:40:22.482" v="163" actId="164"/>
          <ac:cxnSpMkLst>
            <pc:docMk/>
            <pc:sldMk cId="1651854419" sldId="257"/>
            <ac:cxnSpMk id="39" creationId="{5DFCA410-716D-91BC-AB2A-DD943BBF01F3}"/>
          </ac:cxnSpMkLst>
        </pc:cxnChg>
      </pc:sldChg>
      <pc:sldChg chg="addSp delSp modSp ord">
        <pc:chgData name="Margherita Melegari" userId="2bd33efa-4714-47e2-a792-db81c663bb77" providerId="ADAL" clId="{32EBB5AF-B494-46AD-8A5B-74793BFBC094}" dt="2022-09-12T13:09:00.860" v="63" actId="931"/>
        <pc:sldMkLst>
          <pc:docMk/>
          <pc:sldMk cId="3796775466" sldId="258"/>
        </pc:sldMkLst>
        <pc:spChg chg="add mod">
          <ac:chgData name="Margherita Melegari" userId="2bd33efa-4714-47e2-a792-db81c663bb77" providerId="ADAL" clId="{32EBB5AF-B494-46AD-8A5B-74793BFBC094}" dt="2022-09-12T11:46:12.119" v="58" actId="767"/>
          <ac:spMkLst>
            <pc:docMk/>
            <pc:sldMk cId="3796775466" sldId="258"/>
            <ac:spMk id="6" creationId="{735E1A32-C313-F812-0625-4947B08488D7}"/>
          </ac:spMkLst>
        </pc:spChg>
        <pc:spChg chg="add mod">
          <ac:chgData name="Margherita Melegari" userId="2bd33efa-4714-47e2-a792-db81c663bb77" providerId="ADAL" clId="{32EBB5AF-B494-46AD-8A5B-74793BFBC094}" dt="2022-09-12T11:47:54.487" v="59" actId="767"/>
          <ac:spMkLst>
            <pc:docMk/>
            <pc:sldMk cId="3796775466" sldId="258"/>
            <ac:spMk id="7" creationId="{A3023EF1-B780-E4F3-C3FB-EF8A785460CE}"/>
          </ac:spMkLst>
        </pc:spChg>
        <pc:spChg chg="add del mod">
          <ac:chgData name="Margherita Melegari" userId="2bd33efa-4714-47e2-a792-db81c663bb77" providerId="ADAL" clId="{32EBB5AF-B494-46AD-8A5B-74793BFBC094}" dt="2022-09-12T11:59:34.005" v="61"/>
          <ac:spMkLst>
            <pc:docMk/>
            <pc:sldMk cId="3796775466" sldId="258"/>
            <ac:spMk id="9" creationId="{0E693308-2EA2-CE0D-D687-88B8A3D89986}"/>
          </ac:spMkLst>
        </pc:spChg>
        <pc:spChg chg="add mod">
          <ac:chgData name="Margherita Melegari" userId="2bd33efa-4714-47e2-a792-db81c663bb77" providerId="ADAL" clId="{32EBB5AF-B494-46AD-8A5B-74793BFBC094}" dt="2022-09-12T12:02:04.323" v="62" actId="767"/>
          <ac:spMkLst>
            <pc:docMk/>
            <pc:sldMk cId="3796775466" sldId="258"/>
            <ac:spMk id="11" creationId="{35051713-57DE-5ABC-048A-B8F2568F96F9}"/>
          </ac:spMkLst>
        </pc:spChg>
        <pc:picChg chg="add mod">
          <ac:chgData name="Margherita Melegari" userId="2bd33efa-4714-47e2-a792-db81c663bb77" providerId="ADAL" clId="{32EBB5AF-B494-46AD-8A5B-74793BFBC094}" dt="2022-09-12T13:09:00.860" v="63" actId="931"/>
          <ac:picMkLst>
            <pc:docMk/>
            <pc:sldMk cId="3796775466" sldId="258"/>
            <ac:picMk id="15" creationId="{3C264456-7D4A-9C4F-9402-D418452AB510}"/>
          </ac:picMkLst>
        </pc:picChg>
      </pc:sldChg>
      <pc:sldChg chg="addSp modSp">
        <pc:chgData name="Margherita Melegari" userId="2bd33efa-4714-47e2-a792-db81c663bb77" providerId="ADAL" clId="{32EBB5AF-B494-46AD-8A5B-74793BFBC094}" dt="2022-09-13T14:16:44.379" v="218"/>
        <pc:sldMkLst>
          <pc:docMk/>
          <pc:sldMk cId="157794099" sldId="259"/>
        </pc:sldMkLst>
        <pc:picChg chg="add mod">
          <ac:chgData name="Margherita Melegari" userId="2bd33efa-4714-47e2-a792-db81c663bb77" providerId="ADAL" clId="{32EBB5AF-B494-46AD-8A5B-74793BFBC094}" dt="2022-09-13T14:15:07.707" v="216"/>
          <ac:picMkLst>
            <pc:docMk/>
            <pc:sldMk cId="157794099" sldId="259"/>
            <ac:picMk id="3" creationId="{58F0DDD8-20DC-8B2D-5E3D-FAA985D1E37A}"/>
          </ac:picMkLst>
        </pc:picChg>
        <pc:picChg chg="add mod">
          <ac:chgData name="Margherita Melegari" userId="2bd33efa-4714-47e2-a792-db81c663bb77" providerId="ADAL" clId="{32EBB5AF-B494-46AD-8A5B-74793BFBC094}" dt="2022-09-13T14:16:44.379" v="218"/>
          <ac:picMkLst>
            <pc:docMk/>
            <pc:sldMk cId="157794099" sldId="259"/>
            <ac:picMk id="4" creationId="{F3444787-3BDF-8C81-48A8-E875C0D637B5}"/>
          </ac:picMkLst>
        </pc:picChg>
      </pc:sldChg>
      <pc:sldChg chg="addSp delSp modSp mod modAnim">
        <pc:chgData name="Margherita Melegari" userId="2bd33efa-4714-47e2-a792-db81c663bb77" providerId="ADAL" clId="{32EBB5AF-B494-46AD-8A5B-74793BFBC094}" dt="2022-09-15T13:26:08.146" v="4968"/>
        <pc:sldMkLst>
          <pc:docMk/>
          <pc:sldMk cId="1192690744" sldId="260"/>
        </pc:sldMkLst>
        <pc:spChg chg="add mod">
          <ac:chgData name="Margherita Melegari" userId="2bd33efa-4714-47e2-a792-db81c663bb77" providerId="ADAL" clId="{32EBB5AF-B494-46AD-8A5B-74793BFBC094}" dt="2022-09-13T10:13:57.907" v="135" actId="767"/>
          <ac:spMkLst>
            <pc:docMk/>
            <pc:sldMk cId="1192690744" sldId="260"/>
            <ac:spMk id="5" creationId="{7DAEB438-6ECD-B7C6-57C0-8788D6E375ED}"/>
          </ac:spMkLst>
        </pc:spChg>
        <pc:spChg chg="add mod">
          <ac:chgData name="Margherita Melegari" userId="2bd33efa-4714-47e2-a792-db81c663bb77" providerId="ADAL" clId="{32EBB5AF-B494-46AD-8A5B-74793BFBC094}" dt="2022-09-13T10:14:53.471" v="136"/>
          <ac:spMkLst>
            <pc:docMk/>
            <pc:sldMk cId="1192690744" sldId="260"/>
            <ac:spMk id="6" creationId="{B2300A1F-F94A-125C-1CD8-5D46D8057247}"/>
          </ac:spMkLst>
        </pc:spChg>
        <pc:spChg chg="add mod">
          <ac:chgData name="Margherita Melegari" userId="2bd33efa-4714-47e2-a792-db81c663bb77" providerId="ADAL" clId="{32EBB5AF-B494-46AD-8A5B-74793BFBC094}" dt="2022-09-13T15:21:15.263" v="1353" actId="14100"/>
          <ac:spMkLst>
            <pc:docMk/>
            <pc:sldMk cId="1192690744" sldId="260"/>
            <ac:spMk id="7" creationId="{DCBB8604-1D8E-B4F3-EC4E-6EEFDB184CFE}"/>
          </ac:spMkLst>
        </pc:spChg>
        <pc:spChg chg="add mod">
          <ac:chgData name="Margherita Melegari" userId="2bd33efa-4714-47e2-a792-db81c663bb77" providerId="ADAL" clId="{32EBB5AF-B494-46AD-8A5B-74793BFBC094}" dt="2022-09-13T15:21:42.726" v="1364" actId="255"/>
          <ac:spMkLst>
            <pc:docMk/>
            <pc:sldMk cId="1192690744" sldId="260"/>
            <ac:spMk id="9" creationId="{C455FD34-017C-BEE2-AA10-A85180BDA124}"/>
          </ac:spMkLst>
        </pc:spChg>
        <pc:spChg chg="mod topLvl">
          <ac:chgData name="Margherita Melegari" userId="2bd33efa-4714-47e2-a792-db81c663bb77" providerId="ADAL" clId="{32EBB5AF-B494-46AD-8A5B-74793BFBC094}" dt="2022-09-13T12:28:31.723" v="146" actId="164"/>
          <ac:spMkLst>
            <pc:docMk/>
            <pc:sldMk cId="1192690744" sldId="260"/>
            <ac:spMk id="15" creationId="{4A908B1C-A4C7-73AF-CAAF-508E07D95E1E}"/>
          </ac:spMkLst>
        </pc:spChg>
        <pc:spChg chg="mod topLvl">
          <ac:chgData name="Margherita Melegari" userId="2bd33efa-4714-47e2-a792-db81c663bb77" providerId="ADAL" clId="{32EBB5AF-B494-46AD-8A5B-74793BFBC094}" dt="2022-09-13T12:28:31.723" v="146" actId="164"/>
          <ac:spMkLst>
            <pc:docMk/>
            <pc:sldMk cId="1192690744" sldId="260"/>
            <ac:spMk id="20" creationId="{FC0640E4-1393-B8BC-E0BD-066558BED637}"/>
          </ac:spMkLst>
        </pc:spChg>
        <pc:spChg chg="mod topLvl">
          <ac:chgData name="Margherita Melegari" userId="2bd33efa-4714-47e2-a792-db81c663bb77" providerId="ADAL" clId="{32EBB5AF-B494-46AD-8A5B-74793BFBC094}" dt="2022-09-13T12:31:35.622" v="147" actId="164"/>
          <ac:spMkLst>
            <pc:docMk/>
            <pc:sldMk cId="1192690744" sldId="260"/>
            <ac:spMk id="21" creationId="{6C53743A-CB92-505A-4358-39D6D5A89755}"/>
          </ac:spMkLst>
        </pc:spChg>
        <pc:spChg chg="mod topLvl">
          <ac:chgData name="Margherita Melegari" userId="2bd33efa-4714-47e2-a792-db81c663bb77" providerId="ADAL" clId="{32EBB5AF-B494-46AD-8A5B-74793BFBC094}" dt="2022-09-13T12:31:35.622" v="147" actId="164"/>
          <ac:spMkLst>
            <pc:docMk/>
            <pc:sldMk cId="1192690744" sldId="260"/>
            <ac:spMk id="22" creationId="{51C3D4D3-642A-655E-2187-972477559ABE}"/>
          </ac:spMkLst>
        </pc:spChg>
        <pc:spChg chg="add mod topLvl">
          <ac:chgData name="Margherita Melegari" userId="2bd33efa-4714-47e2-a792-db81c663bb77" providerId="ADAL" clId="{32EBB5AF-B494-46AD-8A5B-74793BFBC094}" dt="2022-09-13T12:31:35.622" v="147" actId="164"/>
          <ac:spMkLst>
            <pc:docMk/>
            <pc:sldMk cId="1192690744" sldId="260"/>
            <ac:spMk id="23" creationId="{B0B3DF6E-989A-88C0-950B-E1C5739B2059}"/>
          </ac:spMkLst>
        </pc:spChg>
        <pc:spChg chg="mod topLvl">
          <ac:chgData name="Margherita Melegari" userId="2bd33efa-4714-47e2-a792-db81c663bb77" providerId="ADAL" clId="{32EBB5AF-B494-46AD-8A5B-74793BFBC094}" dt="2022-09-13T12:31:35.622" v="147" actId="164"/>
          <ac:spMkLst>
            <pc:docMk/>
            <pc:sldMk cId="1192690744" sldId="260"/>
            <ac:spMk id="24" creationId="{81D30F40-AC67-923A-0221-95BB86A892F5}"/>
          </ac:spMkLst>
        </pc:spChg>
        <pc:spChg chg="add mod topLvl">
          <ac:chgData name="Margherita Melegari" userId="2bd33efa-4714-47e2-a792-db81c663bb77" providerId="ADAL" clId="{32EBB5AF-B494-46AD-8A5B-74793BFBC094}" dt="2022-09-13T12:31:35.622" v="147" actId="164"/>
          <ac:spMkLst>
            <pc:docMk/>
            <pc:sldMk cId="1192690744" sldId="260"/>
            <ac:spMk id="25" creationId="{9C2A4E25-4DEE-1382-5FB9-437125F80F5F}"/>
          </ac:spMkLst>
        </pc:spChg>
        <pc:spChg chg="add mod">
          <ac:chgData name="Margherita Melegari" userId="2bd33efa-4714-47e2-a792-db81c663bb77" providerId="ADAL" clId="{32EBB5AF-B494-46AD-8A5B-74793BFBC094}" dt="2022-09-13T15:20:26.165" v="1338" actId="1036"/>
          <ac:spMkLst>
            <pc:docMk/>
            <pc:sldMk cId="1192690744" sldId="260"/>
            <ac:spMk id="36" creationId="{341C85E8-1EE6-11CF-E6BF-F46540F73AEA}"/>
          </ac:spMkLst>
        </pc:spChg>
        <pc:spChg chg="add del mod">
          <ac:chgData name="Margherita Melegari" userId="2bd33efa-4714-47e2-a792-db81c663bb77" providerId="ADAL" clId="{32EBB5AF-B494-46AD-8A5B-74793BFBC094}" dt="2022-09-13T12:55:25.123" v="151"/>
          <ac:spMkLst>
            <pc:docMk/>
            <pc:sldMk cId="1192690744" sldId="260"/>
            <ac:spMk id="37" creationId="{BBFE2BEC-10DC-4E57-1B87-F25BDFBF79DE}"/>
          </ac:spMkLst>
        </pc:spChg>
        <pc:spChg chg="add mod">
          <ac:chgData name="Margherita Melegari" userId="2bd33efa-4714-47e2-a792-db81c663bb77" providerId="ADAL" clId="{32EBB5AF-B494-46AD-8A5B-74793BFBC094}" dt="2022-09-13T15:21:28.995" v="1359" actId="1036"/>
          <ac:spMkLst>
            <pc:docMk/>
            <pc:sldMk cId="1192690744" sldId="260"/>
            <ac:spMk id="38" creationId="{6DBC5BEC-E5FD-A713-9849-C9E9BD7930FC}"/>
          </ac:spMkLst>
        </pc:spChg>
        <pc:spChg chg="add mod">
          <ac:chgData name="Margherita Melegari" userId="2bd33efa-4714-47e2-a792-db81c663bb77" providerId="ADAL" clId="{32EBB5AF-B494-46AD-8A5B-74793BFBC094}" dt="2022-09-13T15:21:22.314" v="1355" actId="1036"/>
          <ac:spMkLst>
            <pc:docMk/>
            <pc:sldMk cId="1192690744" sldId="260"/>
            <ac:spMk id="39" creationId="{38505F04-B496-13C9-2BDD-6CCAD059D628}"/>
          </ac:spMkLst>
        </pc:spChg>
        <pc:spChg chg="add del mod">
          <ac:chgData name="Margherita Melegari" userId="2bd33efa-4714-47e2-a792-db81c663bb77" providerId="ADAL" clId="{32EBB5AF-B494-46AD-8A5B-74793BFBC094}" dt="2022-09-13T13:10:37.646" v="156"/>
          <ac:spMkLst>
            <pc:docMk/>
            <pc:sldMk cId="1192690744" sldId="260"/>
            <ac:spMk id="40" creationId="{845F798D-D319-957F-C067-3EE671C5CC7C}"/>
          </ac:spMkLst>
        </pc:spChg>
        <pc:spChg chg="add mod">
          <ac:chgData name="Margherita Melegari" userId="2bd33efa-4714-47e2-a792-db81c663bb77" providerId="ADAL" clId="{32EBB5AF-B494-46AD-8A5B-74793BFBC094}" dt="2022-09-13T15:29:41.965" v="1446" actId="207"/>
          <ac:spMkLst>
            <pc:docMk/>
            <pc:sldMk cId="1192690744" sldId="260"/>
            <ac:spMk id="41" creationId="{0013103F-B705-CA33-30FF-372A86588F37}"/>
          </ac:spMkLst>
        </pc:spChg>
        <pc:grpChg chg="add del mod">
          <ac:chgData name="Margherita Melegari" userId="2bd33efa-4714-47e2-a792-db81c663bb77" providerId="ADAL" clId="{32EBB5AF-B494-46AD-8A5B-74793BFBC094}" dt="2022-09-13T12:27:06.874" v="143" actId="165"/>
          <ac:grpSpMkLst>
            <pc:docMk/>
            <pc:sldMk cId="1192690744" sldId="260"/>
            <ac:grpSpMk id="26" creationId="{9F37FC87-F9BE-1656-87CC-7A136953C6EB}"/>
          </ac:grpSpMkLst>
        </pc:grpChg>
        <pc:grpChg chg="add mod">
          <ac:chgData name="Margherita Melegari" userId="2bd33efa-4714-47e2-a792-db81c663bb77" providerId="ADAL" clId="{32EBB5AF-B494-46AD-8A5B-74793BFBC094}" dt="2022-09-13T12:31:35.622" v="147" actId="164"/>
          <ac:grpSpMkLst>
            <pc:docMk/>
            <pc:sldMk cId="1192690744" sldId="260"/>
            <ac:grpSpMk id="31" creationId="{04FD59D8-30CA-0174-326E-1C32829C6839}"/>
          </ac:grpSpMkLst>
        </pc:grpChg>
        <pc:grpChg chg="add mod">
          <ac:chgData name="Margherita Melegari" userId="2bd33efa-4714-47e2-a792-db81c663bb77" providerId="ADAL" clId="{32EBB5AF-B494-46AD-8A5B-74793BFBC094}" dt="2022-09-13T12:31:35.622" v="147" actId="164"/>
          <ac:grpSpMkLst>
            <pc:docMk/>
            <pc:sldMk cId="1192690744" sldId="260"/>
            <ac:grpSpMk id="33" creationId="{41CDE22E-433D-56F3-3233-E7AC8C9191DD}"/>
          </ac:grpSpMkLst>
        </pc:grpChg>
        <pc:picChg chg="add mod">
          <ac:chgData name="Margherita Melegari" userId="2bd33efa-4714-47e2-a792-db81c663bb77" providerId="ADAL" clId="{32EBB5AF-B494-46AD-8A5B-74793BFBC094}" dt="2022-09-13T10:12:49.207" v="134" actId="11530"/>
          <ac:picMkLst>
            <pc:docMk/>
            <pc:sldMk cId="1192690744" sldId="260"/>
            <ac:picMk id="4" creationId="{8CD20B38-57A5-F921-6DBE-9C9E3D3F4458}"/>
          </ac:picMkLst>
        </pc:picChg>
        <pc:picChg chg="add mod">
          <ac:chgData name="Margherita Melegari" userId="2bd33efa-4714-47e2-a792-db81c663bb77" providerId="ADAL" clId="{32EBB5AF-B494-46AD-8A5B-74793BFBC094}" dt="2022-09-13T10:33:12.956" v="139"/>
          <ac:picMkLst>
            <pc:docMk/>
            <pc:sldMk cId="1192690744" sldId="260"/>
            <ac:picMk id="11" creationId="{2CCA10C1-177C-44BF-5557-34DCAB2462D5}"/>
          </ac:picMkLst>
        </pc:picChg>
        <pc:picChg chg="add mod">
          <ac:chgData name="Margherita Melegari" userId="2bd33efa-4714-47e2-a792-db81c663bb77" providerId="ADAL" clId="{32EBB5AF-B494-46AD-8A5B-74793BFBC094}" dt="2022-09-13T12:40:34.270" v="148" actId="931"/>
          <ac:picMkLst>
            <pc:docMk/>
            <pc:sldMk cId="1192690744" sldId="260"/>
            <ac:picMk id="35" creationId="{6CCF3B32-D12E-67EE-5D29-F894D01B2812}"/>
          </ac:picMkLst>
        </pc:picChg>
        <pc:picChg chg="add mod">
          <ac:chgData name="Margherita Melegari" userId="2bd33efa-4714-47e2-a792-db81c663bb77" providerId="ADAL" clId="{32EBB5AF-B494-46AD-8A5B-74793BFBC094}" dt="2022-09-13T14:15:15.052" v="217"/>
          <ac:picMkLst>
            <pc:docMk/>
            <pc:sldMk cId="1192690744" sldId="260"/>
            <ac:picMk id="42" creationId="{EC45AAAA-8F62-FCD0-573C-D65F5560FB10}"/>
          </ac:picMkLst>
        </pc:picChg>
        <pc:cxnChg chg="mod">
          <ac:chgData name="Margherita Melegari" userId="2bd33efa-4714-47e2-a792-db81c663bb77" providerId="ADAL" clId="{32EBB5AF-B494-46AD-8A5B-74793BFBC094}" dt="2022-09-13T12:31:35.622" v="147" actId="164"/>
          <ac:cxnSpMkLst>
            <pc:docMk/>
            <pc:sldMk cId="1192690744" sldId="260"/>
            <ac:cxnSpMk id="28" creationId="{C42C1F20-2674-C681-BBDA-D5023A9EA4F7}"/>
          </ac:cxnSpMkLst>
        </pc:cxnChg>
        <pc:cxnChg chg="add mod">
          <ac:chgData name="Margherita Melegari" userId="2bd33efa-4714-47e2-a792-db81c663bb77" providerId="ADAL" clId="{32EBB5AF-B494-46AD-8A5B-74793BFBC094}" dt="2022-09-13T12:31:35.622" v="147" actId="164"/>
          <ac:cxnSpMkLst>
            <pc:docMk/>
            <pc:sldMk cId="1192690744" sldId="260"/>
            <ac:cxnSpMk id="29" creationId="{683A8D03-9FF6-37D9-126A-915D33717A6E}"/>
          </ac:cxnSpMkLst>
        </pc:cxnChg>
        <pc:cxnChg chg="add mod">
          <ac:chgData name="Margherita Melegari" userId="2bd33efa-4714-47e2-a792-db81c663bb77" providerId="ADAL" clId="{32EBB5AF-B494-46AD-8A5B-74793BFBC094}" dt="2022-09-13T12:31:35.622" v="147" actId="164"/>
          <ac:cxnSpMkLst>
            <pc:docMk/>
            <pc:sldMk cId="1192690744" sldId="260"/>
            <ac:cxnSpMk id="30" creationId="{737B8824-00DD-4713-3ECB-55918DDAD9E4}"/>
          </ac:cxnSpMkLst>
        </pc:cxnChg>
      </pc:sldChg>
      <pc:sldChg chg="delSp add setBg">
        <pc:chgData name="Margherita Melegari" userId="2bd33efa-4714-47e2-a792-db81c663bb77" providerId="ADAL" clId="{32EBB5AF-B494-46AD-8A5B-74793BFBC094}" dt="2022-09-13T08:20:49.090" v="65"/>
        <pc:sldMkLst>
          <pc:docMk/>
          <pc:sldMk cId="2487563063" sldId="260"/>
        </pc:sldMkLst>
        <pc:spChg chg="del">
          <ac:chgData name="Margherita Melegari" userId="2bd33efa-4714-47e2-a792-db81c663bb77" providerId="ADAL" clId="{32EBB5AF-B494-46AD-8A5B-74793BFBC094}" dt="2022-09-13T08:20:49.090" v="65"/>
          <ac:spMkLst>
            <pc:docMk/>
            <pc:sldMk cId="2487563063" sldId="260"/>
            <ac:spMk id="59" creationId="{C475749F-F487-4EFB-ABC7-C1359590EB76}"/>
          </ac:spMkLst>
        </pc:spChg>
        <pc:spChg chg="del">
          <ac:chgData name="Margherita Melegari" userId="2bd33efa-4714-47e2-a792-db81c663bb77" providerId="ADAL" clId="{32EBB5AF-B494-46AD-8A5B-74793BFBC094}" dt="2022-09-13T08:20:49.090" v="65"/>
          <ac:spMkLst>
            <pc:docMk/>
            <pc:sldMk cId="2487563063" sldId="260"/>
            <ac:spMk id="60" creationId="{16D6FAA8-41A5-46EA-A8AB-E9D2754A6F32}"/>
          </ac:spMkLst>
        </pc:spChg>
      </pc:sldChg>
      <pc:sldChg chg="addSp delSp modSp del mod">
        <pc:chgData name="Margherita Melegari" userId="2bd33efa-4714-47e2-a792-db81c663bb77" providerId="ADAL" clId="{32EBB5AF-B494-46AD-8A5B-74793BFBC094}" dt="2022-09-13T15:07:48.672" v="1152" actId="2696"/>
        <pc:sldMkLst>
          <pc:docMk/>
          <pc:sldMk cId="1796309928" sldId="261"/>
        </pc:sldMkLst>
        <pc:spChg chg="del">
          <ac:chgData name="Margherita Melegari" userId="2bd33efa-4714-47e2-a792-db81c663bb77" providerId="ADAL" clId="{32EBB5AF-B494-46AD-8A5B-74793BFBC094}" dt="2022-09-13T14:25:44.944" v="219" actId="478"/>
          <ac:spMkLst>
            <pc:docMk/>
            <pc:sldMk cId="1796309928" sldId="261"/>
            <ac:spMk id="3" creationId="{610A0B40-54A8-1BBC-A41B-9B5026A362EA}"/>
          </ac:spMkLst>
        </pc:spChg>
        <pc:spChg chg="add mod">
          <ac:chgData name="Margherita Melegari" userId="2bd33efa-4714-47e2-a792-db81c663bb77" providerId="ADAL" clId="{32EBB5AF-B494-46AD-8A5B-74793BFBC094}" dt="2022-09-13T14:26:07.481" v="220"/>
          <ac:spMkLst>
            <pc:docMk/>
            <pc:sldMk cId="1796309928" sldId="261"/>
            <ac:spMk id="8" creationId="{9AADE9FE-18D8-6417-B186-5AAE0B5A572B}"/>
          </ac:spMkLst>
        </pc:spChg>
        <pc:spChg chg="add mod">
          <ac:chgData name="Margherita Melegari" userId="2bd33efa-4714-47e2-a792-db81c663bb77" providerId="ADAL" clId="{32EBB5AF-B494-46AD-8A5B-74793BFBC094}" dt="2022-09-13T14:26:07.481" v="220"/>
          <ac:spMkLst>
            <pc:docMk/>
            <pc:sldMk cId="1796309928" sldId="261"/>
            <ac:spMk id="9" creationId="{09843ECA-65B4-F415-E1F7-CA360B8264F7}"/>
          </ac:spMkLst>
        </pc:spChg>
        <pc:spChg chg="add mod">
          <ac:chgData name="Margherita Melegari" userId="2bd33efa-4714-47e2-a792-db81c663bb77" providerId="ADAL" clId="{32EBB5AF-B494-46AD-8A5B-74793BFBC094}" dt="2022-09-13T14:26:07.481" v="220"/>
          <ac:spMkLst>
            <pc:docMk/>
            <pc:sldMk cId="1796309928" sldId="261"/>
            <ac:spMk id="10" creationId="{AA30FCE6-999A-F27B-71C1-6C8C1B9C27FF}"/>
          </ac:spMkLst>
        </pc:spChg>
        <pc:spChg chg="add mod">
          <ac:chgData name="Margherita Melegari" userId="2bd33efa-4714-47e2-a792-db81c663bb77" providerId="ADAL" clId="{32EBB5AF-B494-46AD-8A5B-74793BFBC094}" dt="2022-09-13T14:26:07.481" v="220"/>
          <ac:spMkLst>
            <pc:docMk/>
            <pc:sldMk cId="1796309928" sldId="261"/>
            <ac:spMk id="12" creationId="{9B47FFDC-5D42-7C73-C6AB-892135C3130B}"/>
          </ac:spMkLst>
        </pc:spChg>
        <pc:spChg chg="add mod">
          <ac:chgData name="Margherita Melegari" userId="2bd33efa-4714-47e2-a792-db81c663bb77" providerId="ADAL" clId="{32EBB5AF-B494-46AD-8A5B-74793BFBC094}" dt="2022-09-13T14:26:07.481" v="220"/>
          <ac:spMkLst>
            <pc:docMk/>
            <pc:sldMk cId="1796309928" sldId="261"/>
            <ac:spMk id="13" creationId="{E85FBEDD-9D1E-C910-CD8B-BD7B868C348C}"/>
          </ac:spMkLst>
        </pc:spChg>
        <pc:spChg chg="add del mod">
          <ac:chgData name="Margherita Melegari" userId="2bd33efa-4714-47e2-a792-db81c663bb77" providerId="ADAL" clId="{32EBB5AF-B494-46AD-8A5B-74793BFBC094}" dt="2022-09-13T14:26:14.334" v="222" actId="478"/>
          <ac:spMkLst>
            <pc:docMk/>
            <pc:sldMk cId="1796309928" sldId="261"/>
            <ac:spMk id="14" creationId="{40709BA3-70A3-A46E-6EA3-E7F01A746395}"/>
          </ac:spMkLst>
        </pc:spChg>
        <pc:spChg chg="add del mod">
          <ac:chgData name="Margherita Melegari" userId="2bd33efa-4714-47e2-a792-db81c663bb77" providerId="ADAL" clId="{32EBB5AF-B494-46AD-8A5B-74793BFBC094}" dt="2022-09-13T14:26:20.382" v="225" actId="478"/>
          <ac:spMkLst>
            <pc:docMk/>
            <pc:sldMk cId="1796309928" sldId="261"/>
            <ac:spMk id="15" creationId="{1D7E78B3-3439-3F85-B354-4A21E069C662}"/>
          </ac:spMkLst>
        </pc:spChg>
        <pc:spChg chg="add del mod">
          <ac:chgData name="Margherita Melegari" userId="2bd33efa-4714-47e2-a792-db81c663bb77" providerId="ADAL" clId="{32EBB5AF-B494-46AD-8A5B-74793BFBC094}" dt="2022-09-13T14:26:16.620" v="223" actId="478"/>
          <ac:spMkLst>
            <pc:docMk/>
            <pc:sldMk cId="1796309928" sldId="261"/>
            <ac:spMk id="16" creationId="{F4E15CE6-A646-4041-15D7-5B0EDD8C4FF2}"/>
          </ac:spMkLst>
        </pc:spChg>
        <pc:spChg chg="add del mod">
          <ac:chgData name="Margherita Melegari" userId="2bd33efa-4714-47e2-a792-db81c663bb77" providerId="ADAL" clId="{32EBB5AF-B494-46AD-8A5B-74793BFBC094}" dt="2022-09-13T14:26:10.911" v="221" actId="478"/>
          <ac:spMkLst>
            <pc:docMk/>
            <pc:sldMk cId="1796309928" sldId="261"/>
            <ac:spMk id="17" creationId="{3FE57177-67E2-7206-0444-5E8B80887139}"/>
          </ac:spMkLst>
        </pc:spChg>
        <pc:spChg chg="add del mod">
          <ac:chgData name="Margherita Melegari" userId="2bd33efa-4714-47e2-a792-db81c663bb77" providerId="ADAL" clId="{32EBB5AF-B494-46AD-8A5B-74793BFBC094}" dt="2022-09-13T14:26:18.717" v="224" actId="478"/>
          <ac:spMkLst>
            <pc:docMk/>
            <pc:sldMk cId="1796309928" sldId="261"/>
            <ac:spMk id="18" creationId="{12AAAA7D-5B17-E59E-0F56-FF0F3F0E549E}"/>
          </ac:spMkLst>
        </pc:spChg>
        <pc:picChg chg="add mod">
          <ac:chgData name="Margherita Melegari" userId="2bd33efa-4714-47e2-a792-db81c663bb77" providerId="ADAL" clId="{32EBB5AF-B494-46AD-8A5B-74793BFBC094}" dt="2022-09-13T14:26:07.481" v="220"/>
          <ac:picMkLst>
            <pc:docMk/>
            <pc:sldMk cId="1796309928" sldId="261"/>
            <ac:picMk id="2" creationId="{B94EDB5A-F804-C833-8429-E8E145A85834}"/>
          </ac:picMkLst>
        </pc:picChg>
        <pc:picChg chg="add mod">
          <ac:chgData name="Margherita Melegari" userId="2bd33efa-4714-47e2-a792-db81c663bb77" providerId="ADAL" clId="{32EBB5AF-B494-46AD-8A5B-74793BFBC094}" dt="2022-09-13T14:26:07.481" v="220"/>
          <ac:picMkLst>
            <pc:docMk/>
            <pc:sldMk cId="1796309928" sldId="261"/>
            <ac:picMk id="4" creationId="{21E9F8A7-A5C1-D707-2CD9-4BD189CC4395}"/>
          </ac:picMkLst>
        </pc:picChg>
        <pc:picChg chg="add mod">
          <ac:chgData name="Margherita Melegari" userId="2bd33efa-4714-47e2-a792-db81c663bb77" providerId="ADAL" clId="{32EBB5AF-B494-46AD-8A5B-74793BFBC094}" dt="2022-09-13T14:26:07.481" v="220"/>
          <ac:picMkLst>
            <pc:docMk/>
            <pc:sldMk cId="1796309928" sldId="261"/>
            <ac:picMk id="5" creationId="{5FA47066-D689-3365-6894-D8B9B6BA33CB}"/>
          </ac:picMkLst>
        </pc:picChg>
        <pc:picChg chg="add mod">
          <ac:chgData name="Margherita Melegari" userId="2bd33efa-4714-47e2-a792-db81c663bb77" providerId="ADAL" clId="{32EBB5AF-B494-46AD-8A5B-74793BFBC094}" dt="2022-09-13T14:26:07.481" v="220"/>
          <ac:picMkLst>
            <pc:docMk/>
            <pc:sldMk cId="1796309928" sldId="261"/>
            <ac:picMk id="6" creationId="{18A2E6E5-194F-08C7-2F9E-C40138630351}"/>
          </ac:picMkLst>
        </pc:picChg>
        <pc:picChg chg="add del mod">
          <ac:chgData name="Margherita Melegari" userId="2bd33efa-4714-47e2-a792-db81c663bb77" providerId="ADAL" clId="{32EBB5AF-B494-46AD-8A5B-74793BFBC094}" dt="2022-09-13T14:26:20.964" v="226" actId="478"/>
          <ac:picMkLst>
            <pc:docMk/>
            <pc:sldMk cId="1796309928" sldId="261"/>
            <ac:picMk id="7" creationId="{13021296-5CDD-9DFF-2EF6-7062F7140C99}"/>
          </ac:picMkLst>
        </pc:picChg>
        <pc:picChg chg="add mod">
          <ac:chgData name="Margherita Melegari" userId="2bd33efa-4714-47e2-a792-db81c663bb77" providerId="ADAL" clId="{32EBB5AF-B494-46AD-8A5B-74793BFBC094}" dt="2022-09-13T14:26:23.296" v="227" actId="1076"/>
          <ac:picMkLst>
            <pc:docMk/>
            <pc:sldMk cId="1796309928" sldId="261"/>
            <ac:picMk id="11" creationId="{E200DAF4-9493-8643-FB3C-38CD87017C22}"/>
          </ac:picMkLst>
        </pc:picChg>
        <pc:picChg chg="add mod">
          <ac:chgData name="Margherita Melegari" userId="2bd33efa-4714-47e2-a792-db81c663bb77" providerId="ADAL" clId="{32EBB5AF-B494-46AD-8A5B-74793BFBC094}" dt="2022-09-13T14:26:24.404" v="228" actId="1076"/>
          <ac:picMkLst>
            <pc:docMk/>
            <pc:sldMk cId="1796309928" sldId="261"/>
            <ac:picMk id="19" creationId="{D1AD6E1D-D4A6-46BC-7224-64FB3A2D532B}"/>
          </ac:picMkLst>
        </pc:picChg>
      </pc:sldChg>
      <pc:sldChg chg="addSp delSp modSp">
        <pc:chgData name="Margherita Melegari" userId="2bd33efa-4714-47e2-a792-db81c663bb77" providerId="ADAL" clId="{32EBB5AF-B494-46AD-8A5B-74793BFBC094}" dt="2022-09-13T14:14:27.228" v="215"/>
        <pc:sldMkLst>
          <pc:docMk/>
          <pc:sldMk cId="3845298917" sldId="261"/>
        </pc:sldMkLst>
        <pc:spChg chg="add del mod">
          <ac:chgData name="Margherita Melegari" userId="2bd33efa-4714-47e2-a792-db81c663bb77" providerId="ADAL" clId="{32EBB5AF-B494-46AD-8A5B-74793BFBC094}" dt="2022-09-13T13:49:12.012" v="193"/>
          <ac:spMkLst>
            <pc:docMk/>
            <pc:sldMk cId="3845298917" sldId="261"/>
            <ac:spMk id="6" creationId="{57A5C292-B007-062C-F168-2865E6F6C5BD}"/>
          </ac:spMkLst>
        </pc:spChg>
        <pc:spChg chg="add mod">
          <ac:chgData name="Margherita Melegari" userId="2bd33efa-4714-47e2-a792-db81c663bb77" providerId="ADAL" clId="{32EBB5AF-B494-46AD-8A5B-74793BFBC094}" dt="2022-09-13T13:49:16.523" v="194" actId="767"/>
          <ac:spMkLst>
            <pc:docMk/>
            <pc:sldMk cId="3845298917" sldId="261"/>
            <ac:spMk id="7" creationId="{DE3B79BB-B336-24C5-AD89-4E8A866AB1C2}"/>
          </ac:spMkLst>
        </pc:spChg>
        <pc:picChg chg="add mod">
          <ac:chgData name="Margherita Melegari" userId="2bd33efa-4714-47e2-a792-db81c663bb77" providerId="ADAL" clId="{32EBB5AF-B494-46AD-8A5B-74793BFBC094}" dt="2022-09-13T13:52:29.846" v="195"/>
          <ac:picMkLst>
            <pc:docMk/>
            <pc:sldMk cId="3845298917" sldId="261"/>
            <ac:picMk id="9" creationId="{06D9832C-B029-AE25-534B-642C875120C8}"/>
          </ac:picMkLst>
        </pc:picChg>
        <pc:picChg chg="add mod">
          <ac:chgData name="Margherita Melegari" userId="2bd33efa-4714-47e2-a792-db81c663bb77" providerId="ADAL" clId="{32EBB5AF-B494-46AD-8A5B-74793BFBC094}" dt="2022-09-13T13:53:36.119" v="197"/>
          <ac:picMkLst>
            <pc:docMk/>
            <pc:sldMk cId="3845298917" sldId="261"/>
            <ac:picMk id="11" creationId="{B35BBA86-86DA-997A-99E7-16B8A2BF8843}"/>
          </ac:picMkLst>
        </pc:picChg>
        <pc:picChg chg="add mod">
          <ac:chgData name="Margherita Melegari" userId="2bd33efa-4714-47e2-a792-db81c663bb77" providerId="ADAL" clId="{32EBB5AF-B494-46AD-8A5B-74793BFBC094}" dt="2022-09-13T13:54:07.137" v="198"/>
          <ac:picMkLst>
            <pc:docMk/>
            <pc:sldMk cId="3845298917" sldId="261"/>
            <ac:picMk id="12" creationId="{83089D4A-ED6B-9012-2925-2D982405B418}"/>
          </ac:picMkLst>
        </pc:picChg>
        <pc:picChg chg="add mod">
          <ac:chgData name="Margherita Melegari" userId="2bd33efa-4714-47e2-a792-db81c663bb77" providerId="ADAL" clId="{32EBB5AF-B494-46AD-8A5B-74793BFBC094}" dt="2022-09-13T14:03:50.093" v="204"/>
          <ac:picMkLst>
            <pc:docMk/>
            <pc:sldMk cId="3845298917" sldId="261"/>
            <ac:picMk id="13" creationId="{07D02F5C-59FA-F5C9-3453-BA31D2C1A960}"/>
          </ac:picMkLst>
        </pc:picChg>
        <pc:picChg chg="add del mod">
          <ac:chgData name="Margherita Melegari" userId="2bd33efa-4714-47e2-a792-db81c663bb77" providerId="ADAL" clId="{32EBB5AF-B494-46AD-8A5B-74793BFBC094}" dt="2022-09-13T14:07:32.121" v="207"/>
          <ac:picMkLst>
            <pc:docMk/>
            <pc:sldMk cId="3845298917" sldId="261"/>
            <ac:picMk id="14" creationId="{FD248023-447E-E2D1-3F5C-018854C1A695}"/>
          </ac:picMkLst>
        </pc:picChg>
        <pc:picChg chg="add mod">
          <ac:chgData name="Margherita Melegari" userId="2bd33efa-4714-47e2-a792-db81c663bb77" providerId="ADAL" clId="{32EBB5AF-B494-46AD-8A5B-74793BFBC094}" dt="2022-09-13T14:12:15.585" v="208" actId="931"/>
          <ac:picMkLst>
            <pc:docMk/>
            <pc:sldMk cId="3845298917" sldId="261"/>
            <ac:picMk id="16" creationId="{34408BFD-6D04-3CB5-5F36-6AB3CD0F2996}"/>
          </ac:picMkLst>
        </pc:picChg>
        <pc:picChg chg="add mod">
          <ac:chgData name="Margherita Melegari" userId="2bd33efa-4714-47e2-a792-db81c663bb77" providerId="ADAL" clId="{32EBB5AF-B494-46AD-8A5B-74793BFBC094}" dt="2022-09-13T14:12:15.585" v="208" actId="931"/>
          <ac:picMkLst>
            <pc:docMk/>
            <pc:sldMk cId="3845298917" sldId="261"/>
            <ac:picMk id="18" creationId="{2DC8BBBA-7565-BBA2-B3DC-F784C9BF3CFD}"/>
          </ac:picMkLst>
        </pc:picChg>
        <pc:picChg chg="add mod">
          <ac:chgData name="Margherita Melegari" userId="2bd33efa-4714-47e2-a792-db81c663bb77" providerId="ADAL" clId="{32EBB5AF-B494-46AD-8A5B-74793BFBC094}" dt="2022-09-13T14:12:15.585" v="208" actId="931"/>
          <ac:picMkLst>
            <pc:docMk/>
            <pc:sldMk cId="3845298917" sldId="261"/>
            <ac:picMk id="22" creationId="{838AA065-C4EA-BF9D-1943-E8A524995F3B}"/>
          </ac:picMkLst>
        </pc:picChg>
        <pc:picChg chg="add del mod">
          <ac:chgData name="Margherita Melegari" userId="2bd33efa-4714-47e2-a792-db81c663bb77" providerId="ADAL" clId="{32EBB5AF-B494-46AD-8A5B-74793BFBC094}" dt="2022-09-13T14:14:23.232" v="212"/>
          <ac:picMkLst>
            <pc:docMk/>
            <pc:sldMk cId="3845298917" sldId="261"/>
            <ac:picMk id="24" creationId="{15E524A1-1E6A-3A93-4EB2-CFDBBDCB6DFA}"/>
          </ac:picMkLst>
        </pc:picChg>
        <pc:picChg chg="add del mod">
          <ac:chgData name="Margherita Melegari" userId="2bd33efa-4714-47e2-a792-db81c663bb77" providerId="ADAL" clId="{32EBB5AF-B494-46AD-8A5B-74793BFBC094}" dt="2022-09-13T14:14:27.208" v="214"/>
          <ac:picMkLst>
            <pc:docMk/>
            <pc:sldMk cId="3845298917" sldId="261"/>
            <ac:picMk id="27" creationId="{B23ECC7E-C2FD-8FA4-DF78-C0CD90418A0B}"/>
          </ac:picMkLst>
        </pc:picChg>
        <pc:picChg chg="add">
          <ac:chgData name="Margherita Melegari" userId="2bd33efa-4714-47e2-a792-db81c663bb77" providerId="ADAL" clId="{32EBB5AF-B494-46AD-8A5B-74793BFBC094}" dt="2022-09-13T14:14:27.228" v="215"/>
          <ac:picMkLst>
            <pc:docMk/>
            <pc:sldMk cId="3845298917" sldId="261"/>
            <ac:picMk id="30" creationId="{DB77384D-8F29-05D6-F751-30CC17BB6D57}"/>
          </ac:picMkLst>
        </pc:picChg>
      </pc:sldChg>
      <pc:sldChg chg="delSp new del mod">
        <pc:chgData name="Margherita Melegari" userId="2bd33efa-4714-47e2-a792-db81c663bb77" providerId="ADAL" clId="{32EBB5AF-B494-46AD-8A5B-74793BFBC094}" dt="2022-09-14T13:41:58.602" v="1571" actId="2696"/>
        <pc:sldMkLst>
          <pc:docMk/>
          <pc:sldMk cId="3452920984" sldId="262"/>
        </pc:sldMkLst>
        <pc:spChg chg="del">
          <ac:chgData name="Margherita Melegari" userId="2bd33efa-4714-47e2-a792-db81c663bb77" providerId="ADAL" clId="{32EBB5AF-B494-46AD-8A5B-74793BFBC094}" dt="2022-09-13T15:06:53.224" v="1150" actId="478"/>
          <ac:spMkLst>
            <pc:docMk/>
            <pc:sldMk cId="3452920984" sldId="262"/>
            <ac:spMk id="2" creationId="{E55244D1-9CF3-BCCD-8ADF-9AABBAB89566}"/>
          </ac:spMkLst>
        </pc:spChg>
        <pc:spChg chg="del">
          <ac:chgData name="Margherita Melegari" userId="2bd33efa-4714-47e2-a792-db81c663bb77" providerId="ADAL" clId="{32EBB5AF-B494-46AD-8A5B-74793BFBC094}" dt="2022-09-13T15:06:54.512" v="1151" actId="478"/>
          <ac:spMkLst>
            <pc:docMk/>
            <pc:sldMk cId="3452920984" sldId="262"/>
            <ac:spMk id="3" creationId="{ACD8EADF-C977-05D2-BCD2-9BE8F770A4EB}"/>
          </ac:spMkLst>
        </pc:spChg>
      </pc:sldChg>
      <pc:sldChg chg="addSp delSp add del setBg delDesignElem">
        <pc:chgData name="Margherita Melegari" userId="2bd33efa-4714-47e2-a792-db81c663bb77" providerId="ADAL" clId="{32EBB5AF-B494-46AD-8A5B-74793BFBC094}" dt="2022-09-13T14:27:09.231" v="232"/>
        <pc:sldMkLst>
          <pc:docMk/>
          <pc:sldMk cId="405602132" sldId="263"/>
        </pc:sldMkLst>
        <pc:spChg chg="add del">
          <ac:chgData name="Margherita Melegari" userId="2bd33efa-4714-47e2-a792-db81c663bb77" providerId="ADAL" clId="{32EBB5AF-B494-46AD-8A5B-74793BFBC094}" dt="2022-09-13T14:27:09.231" v="232"/>
          <ac:spMkLst>
            <pc:docMk/>
            <pc:sldMk cId="405602132" sldId="263"/>
            <ac:spMk id="16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3T14:27:09.231" v="232"/>
          <ac:spMkLst>
            <pc:docMk/>
            <pc:sldMk cId="405602132" sldId="263"/>
            <ac:spMk id="17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3T14:27:09.231" v="232"/>
          <ac:spMkLst>
            <pc:docMk/>
            <pc:sldMk cId="405602132" sldId="263"/>
            <ac:spMk id="18" creationId="{A152F29E-C625-4313-96BF-5675B357C03A}"/>
          </ac:spMkLst>
        </pc:spChg>
        <pc:spChg chg="add del">
          <ac:chgData name="Margherita Melegari" userId="2bd33efa-4714-47e2-a792-db81c663bb77" providerId="ADAL" clId="{32EBB5AF-B494-46AD-8A5B-74793BFBC094}" dt="2022-09-13T14:27:09.231" v="232"/>
          <ac:spMkLst>
            <pc:docMk/>
            <pc:sldMk cId="405602132" sldId="263"/>
            <ac:spMk id="19" creationId="{C2A5CB78-6497-4151-83B6-568BD27EC573}"/>
          </ac:spMkLst>
        </pc:spChg>
      </pc:sldChg>
      <pc:sldChg chg="addSp delSp modSp add mod">
        <pc:chgData name="Margherita Melegari" userId="2bd33efa-4714-47e2-a792-db81c663bb77" providerId="ADAL" clId="{32EBB5AF-B494-46AD-8A5B-74793BFBC094}" dt="2022-09-15T11:03:50.389" v="4486" actId="1076"/>
        <pc:sldMkLst>
          <pc:docMk/>
          <pc:sldMk cId="2823681401" sldId="263"/>
        </pc:sldMkLst>
        <pc:spChg chg="mod">
          <ac:chgData name="Margherita Melegari" userId="2bd33efa-4714-47e2-a792-db81c663bb77" providerId="ADAL" clId="{32EBB5AF-B494-46AD-8A5B-74793BFBC094}" dt="2022-09-13T14:43:18.830" v="401" actId="27636"/>
          <ac:spMkLst>
            <pc:docMk/>
            <pc:sldMk cId="2823681401" sldId="263"/>
            <ac:spMk id="5" creationId="{7DAEB438-6ECD-B7C6-57C0-8788D6E375ED}"/>
          </ac:spMkLst>
        </pc:spChg>
        <pc:spChg chg="del">
          <ac:chgData name="Margherita Melegari" userId="2bd33efa-4714-47e2-a792-db81c663bb77" providerId="ADAL" clId="{32EBB5AF-B494-46AD-8A5B-74793BFBC094}" dt="2022-09-13T14:27:30.016" v="234" actId="478"/>
          <ac:spMkLst>
            <pc:docMk/>
            <pc:sldMk cId="2823681401" sldId="263"/>
            <ac:spMk id="6" creationId="{B2300A1F-F94A-125C-1CD8-5D46D8057247}"/>
          </ac:spMkLst>
        </pc:spChg>
        <pc:spChg chg="del">
          <ac:chgData name="Margherita Melegari" userId="2bd33efa-4714-47e2-a792-db81c663bb77" providerId="ADAL" clId="{32EBB5AF-B494-46AD-8A5B-74793BFBC094}" dt="2022-09-13T14:27:32.251" v="235" actId="478"/>
          <ac:spMkLst>
            <pc:docMk/>
            <pc:sldMk cId="2823681401" sldId="263"/>
            <ac:spMk id="7" creationId="{DCBB8604-1D8E-B4F3-EC4E-6EEFDB184CFE}"/>
          </ac:spMkLst>
        </pc:spChg>
        <pc:spChg chg="del">
          <ac:chgData name="Margherita Melegari" userId="2bd33efa-4714-47e2-a792-db81c663bb77" providerId="ADAL" clId="{32EBB5AF-B494-46AD-8A5B-74793BFBC094}" dt="2022-09-13T14:27:34.007" v="236" actId="478"/>
          <ac:spMkLst>
            <pc:docMk/>
            <pc:sldMk cId="2823681401" sldId="263"/>
            <ac:spMk id="9" creationId="{C455FD34-017C-BEE2-AA10-A85180BDA124}"/>
          </ac:spMkLst>
        </pc:spChg>
        <pc:spChg chg="add del mod">
          <ac:chgData name="Margherita Melegari" userId="2bd33efa-4714-47e2-a792-db81c663bb77" providerId="ADAL" clId="{32EBB5AF-B494-46AD-8A5B-74793BFBC094}" dt="2022-09-13T14:39:15.179" v="378" actId="478"/>
          <ac:spMkLst>
            <pc:docMk/>
            <pc:sldMk cId="2823681401" sldId="263"/>
            <ac:spMk id="10" creationId="{57EFADA7-89B4-32DE-FD4E-D9C36282BB25}"/>
          </ac:spMkLst>
        </pc:spChg>
        <pc:spChg chg="del">
          <ac:chgData name="Margherita Melegari" userId="2bd33efa-4714-47e2-a792-db81c663bb77" providerId="ADAL" clId="{32EBB5AF-B494-46AD-8A5B-74793BFBC094}" dt="2022-09-13T14:28:43.313" v="274" actId="26606"/>
          <ac:spMkLst>
            <pc:docMk/>
            <pc:sldMk cId="2823681401" sldId="263"/>
            <ac:spMk id="16" creationId="{16F9E488-0718-4E1E-9D12-26779F606252}"/>
          </ac:spMkLst>
        </pc:spChg>
        <pc:spChg chg="del">
          <ac:chgData name="Margherita Melegari" userId="2bd33efa-4714-47e2-a792-db81c663bb77" providerId="ADAL" clId="{32EBB5AF-B494-46AD-8A5B-74793BFBC094}" dt="2022-09-13T14:28:43.313" v="274" actId="26606"/>
          <ac:spMkLst>
            <pc:docMk/>
            <pc:sldMk cId="2823681401" sldId="263"/>
            <ac:spMk id="17" creationId="{FA6F8ABB-6C5D-4349-9E1B-198D1ABFA804}"/>
          </ac:spMkLst>
        </pc:spChg>
        <pc:spChg chg="del">
          <ac:chgData name="Margherita Melegari" userId="2bd33efa-4714-47e2-a792-db81c663bb77" providerId="ADAL" clId="{32EBB5AF-B494-46AD-8A5B-74793BFBC094}" dt="2022-09-13T14:28:43.313" v="274" actId="26606"/>
          <ac:spMkLst>
            <pc:docMk/>
            <pc:sldMk cId="2823681401" sldId="263"/>
            <ac:spMk id="18" creationId="{A152F29E-C625-4313-96BF-5675B357C03A}"/>
          </ac:spMkLst>
        </pc:spChg>
        <pc:spChg chg="del">
          <ac:chgData name="Margherita Melegari" userId="2bd33efa-4714-47e2-a792-db81c663bb77" providerId="ADAL" clId="{32EBB5AF-B494-46AD-8A5B-74793BFBC094}" dt="2022-09-13T14:28:43.313" v="274" actId="26606"/>
          <ac:spMkLst>
            <pc:docMk/>
            <pc:sldMk cId="2823681401" sldId="263"/>
            <ac:spMk id="19" creationId="{C2A5CB78-6497-4151-83B6-568BD27EC573}"/>
          </ac:spMkLst>
        </pc:spChg>
        <pc:spChg chg="add mod">
          <ac:chgData name="Margherita Melegari" userId="2bd33efa-4714-47e2-a792-db81c663bb77" providerId="ADAL" clId="{32EBB5AF-B494-46AD-8A5B-74793BFBC094}" dt="2022-09-13T15:06:22.648" v="1149" actId="255"/>
          <ac:spMkLst>
            <pc:docMk/>
            <pc:sldMk cId="2823681401" sldId="263"/>
            <ac:spMk id="20" creationId="{6EB925BB-BF87-8EE4-16FB-C70F2734AD12}"/>
          </ac:spMkLst>
        </pc:spChg>
        <pc:spChg chg="add mod">
          <ac:chgData name="Margherita Melegari" userId="2bd33efa-4714-47e2-a792-db81c663bb77" providerId="ADAL" clId="{32EBB5AF-B494-46AD-8A5B-74793BFBC094}" dt="2022-09-15T11:03:50.389" v="4486" actId="1076"/>
          <ac:spMkLst>
            <pc:docMk/>
            <pc:sldMk cId="2823681401" sldId="263"/>
            <ac:spMk id="23" creationId="{1F51FA73-F9F3-49E8-202D-0544BB6AF337}"/>
          </ac:spMkLst>
        </pc:spChg>
        <pc:spChg chg="add del">
          <ac:chgData name="Margherita Melegari" userId="2bd33efa-4714-47e2-a792-db81c663bb77" providerId="ADAL" clId="{32EBB5AF-B494-46AD-8A5B-74793BFBC094}" dt="2022-09-13T14:29:08.683" v="275" actId="26606"/>
          <ac:spMkLst>
            <pc:docMk/>
            <pc:sldMk cId="2823681401" sldId="263"/>
            <ac:spMk id="24" creationId="{C475749F-F487-4EFB-ABC7-C1359590EB76}"/>
          </ac:spMkLst>
        </pc:spChg>
        <pc:spChg chg="add del">
          <ac:chgData name="Margherita Melegari" userId="2bd33efa-4714-47e2-a792-db81c663bb77" providerId="ADAL" clId="{32EBB5AF-B494-46AD-8A5B-74793BFBC094}" dt="2022-09-13T14:29:08.683" v="275" actId="26606"/>
          <ac:spMkLst>
            <pc:docMk/>
            <pc:sldMk cId="2823681401" sldId="263"/>
            <ac:spMk id="26" creationId="{16D6FAA8-41A5-46EA-A8AB-E9D2754A6F32}"/>
          </ac:spMkLst>
        </pc:spChg>
        <pc:spChg chg="add del mod">
          <ac:chgData name="Margherita Melegari" userId="2bd33efa-4714-47e2-a792-db81c663bb77" providerId="ADAL" clId="{32EBB5AF-B494-46AD-8A5B-74793BFBC094}" dt="2022-09-13T15:00:46.657" v="796"/>
          <ac:spMkLst>
            <pc:docMk/>
            <pc:sldMk cId="2823681401" sldId="263"/>
            <ac:spMk id="30" creationId="{7936A127-D16D-D999-3BF8-F5D70A3E8F0B}"/>
          </ac:spMkLst>
        </pc:spChg>
        <pc:spChg chg="add del">
          <ac:chgData name="Margherita Melegari" userId="2bd33efa-4714-47e2-a792-db81c663bb77" providerId="ADAL" clId="{32EBB5AF-B494-46AD-8A5B-74793BFBC094}" dt="2022-09-13T14:32:39.707" v="292" actId="26606"/>
          <ac:spMkLst>
            <pc:docMk/>
            <pc:sldMk cId="2823681401" sldId="263"/>
            <ac:spMk id="31" creationId="{398B9F3E-AAEC-4C9F-B8C2-2C7A6632EA96}"/>
          </ac:spMkLst>
        </pc:spChg>
        <pc:spChg chg="add mod">
          <ac:chgData name="Margherita Melegari" userId="2bd33efa-4714-47e2-a792-db81c663bb77" providerId="ADAL" clId="{32EBB5AF-B494-46AD-8A5B-74793BFBC094}" dt="2022-09-13T15:26:27.513" v="1443" actId="1076"/>
          <ac:spMkLst>
            <pc:docMk/>
            <pc:sldMk cId="2823681401" sldId="263"/>
            <ac:spMk id="32" creationId="{BC3D030D-180C-B9FF-9728-0D6D68A3D096}"/>
          </ac:spMkLst>
        </pc:spChg>
        <pc:spChg chg="add del">
          <ac:chgData name="Margherita Melegari" userId="2bd33efa-4714-47e2-a792-db81c663bb77" providerId="ADAL" clId="{32EBB5AF-B494-46AD-8A5B-74793BFBC094}" dt="2022-09-13T14:32:39.707" v="292" actId="26606"/>
          <ac:spMkLst>
            <pc:docMk/>
            <pc:sldMk cId="2823681401" sldId="263"/>
            <ac:spMk id="33" creationId="{5A19804F-A10A-425D-BC8A-FFCCFEA41802}"/>
          </ac:spMkLst>
        </pc:spChg>
        <pc:spChg chg="add mod">
          <ac:chgData name="Margherita Melegari" userId="2bd33efa-4714-47e2-a792-db81c663bb77" providerId="ADAL" clId="{32EBB5AF-B494-46AD-8A5B-74793BFBC094}" dt="2022-09-13T15:26:31.445" v="1444" actId="1076"/>
          <ac:spMkLst>
            <pc:docMk/>
            <pc:sldMk cId="2823681401" sldId="263"/>
            <ac:spMk id="34" creationId="{637CA679-C6D9-8058-C5BA-E8C0965AC969}"/>
          </ac:spMkLst>
        </pc:spChg>
        <pc:spChg chg="del">
          <ac:chgData name="Margherita Melegari" userId="2bd33efa-4714-47e2-a792-db81c663bb77" providerId="ADAL" clId="{32EBB5AF-B494-46AD-8A5B-74793BFBC094}" dt="2022-09-13T14:27:35.322" v="237" actId="478"/>
          <ac:spMkLst>
            <pc:docMk/>
            <pc:sldMk cId="2823681401" sldId="263"/>
            <ac:spMk id="36" creationId="{341C85E8-1EE6-11CF-E6BF-F46540F73AEA}"/>
          </ac:spMkLst>
        </pc:spChg>
        <pc:spChg chg="del">
          <ac:chgData name="Margherita Melegari" userId="2bd33efa-4714-47e2-a792-db81c663bb77" providerId="ADAL" clId="{32EBB5AF-B494-46AD-8A5B-74793BFBC094}" dt="2022-09-13T14:27:38.555" v="240" actId="478"/>
          <ac:spMkLst>
            <pc:docMk/>
            <pc:sldMk cId="2823681401" sldId="263"/>
            <ac:spMk id="38" creationId="{6DBC5BEC-E5FD-A713-9849-C9E9BD7930FC}"/>
          </ac:spMkLst>
        </pc:spChg>
        <pc:spChg chg="del">
          <ac:chgData name="Margherita Melegari" userId="2bd33efa-4714-47e2-a792-db81c663bb77" providerId="ADAL" clId="{32EBB5AF-B494-46AD-8A5B-74793BFBC094}" dt="2022-09-13T14:27:39.823" v="241" actId="478"/>
          <ac:spMkLst>
            <pc:docMk/>
            <pc:sldMk cId="2823681401" sldId="263"/>
            <ac:spMk id="39" creationId="{38505F04-B496-13C9-2BDD-6CCAD059D628}"/>
          </ac:spMkLst>
        </pc:spChg>
        <pc:spChg chg="add mod">
          <ac:chgData name="Margherita Melegari" userId="2bd33efa-4714-47e2-a792-db81c663bb77" providerId="ADAL" clId="{32EBB5AF-B494-46AD-8A5B-74793BFBC094}" dt="2022-09-13T15:26:23.087" v="1442" actId="1076"/>
          <ac:spMkLst>
            <pc:docMk/>
            <pc:sldMk cId="2823681401" sldId="263"/>
            <ac:spMk id="40" creationId="{98195F05-6BCC-F7B3-4BDD-B0545DCA1005}"/>
          </ac:spMkLst>
        </pc:spChg>
        <pc:spChg chg="del">
          <ac:chgData name="Margherita Melegari" userId="2bd33efa-4714-47e2-a792-db81c663bb77" providerId="ADAL" clId="{32EBB5AF-B494-46AD-8A5B-74793BFBC094}" dt="2022-09-13T14:27:41.499" v="242" actId="478"/>
          <ac:spMkLst>
            <pc:docMk/>
            <pc:sldMk cId="2823681401" sldId="263"/>
            <ac:spMk id="41" creationId="{0013103F-B705-CA33-30FF-372A86588F37}"/>
          </ac:spMkLst>
        </pc:spChg>
        <pc:spChg chg="add del">
          <ac:chgData name="Margherita Melegari" userId="2bd33efa-4714-47e2-a792-db81c663bb77" providerId="ADAL" clId="{32EBB5AF-B494-46AD-8A5B-74793BFBC094}" dt="2022-09-13T14:33:15.337" v="301" actId="26606"/>
          <ac:spMkLst>
            <pc:docMk/>
            <pc:sldMk cId="2823681401" sldId="263"/>
            <ac:spMk id="42" creationId="{1ED8053C-AF28-403A-90F2-67A100EDECE4}"/>
          </ac:spMkLst>
        </pc:spChg>
        <pc:spChg chg="add del">
          <ac:chgData name="Margherita Melegari" userId="2bd33efa-4714-47e2-a792-db81c663bb77" providerId="ADAL" clId="{32EBB5AF-B494-46AD-8A5B-74793BFBC094}" dt="2022-09-13T14:33:15.337" v="301" actId="26606"/>
          <ac:spMkLst>
            <pc:docMk/>
            <pc:sldMk cId="2823681401" sldId="263"/>
            <ac:spMk id="44" creationId="{10BCDCE7-03A4-438B-9B4A-0F5E37C4C1AF}"/>
          </ac:spMkLst>
        </pc:spChg>
        <pc:spChg chg="add del">
          <ac:chgData name="Margherita Melegari" userId="2bd33efa-4714-47e2-a792-db81c663bb77" providerId="ADAL" clId="{32EBB5AF-B494-46AD-8A5B-74793BFBC094}" dt="2022-09-13T14:39:52.260" v="379" actId="26606"/>
          <ac:spMkLst>
            <pc:docMk/>
            <pc:sldMk cId="2823681401" sldId="263"/>
            <ac:spMk id="49" creationId="{A29398BB-6F62-472B-88B2-8D942FEBFB20}"/>
          </ac:spMkLst>
        </pc:spChg>
        <pc:spChg chg="add del">
          <ac:chgData name="Margherita Melegari" userId="2bd33efa-4714-47e2-a792-db81c663bb77" providerId="ADAL" clId="{32EBB5AF-B494-46AD-8A5B-74793BFBC094}" dt="2022-09-13T14:39:52.260" v="379" actId="26606"/>
          <ac:spMkLst>
            <pc:docMk/>
            <pc:sldMk cId="2823681401" sldId="263"/>
            <ac:spMk id="55" creationId="{01F1CEA4-5DA0-41E1-A743-4F227AE62B67}"/>
          </ac:spMkLst>
        </pc:spChg>
        <pc:spChg chg="add del">
          <ac:chgData name="Margherita Melegari" userId="2bd33efa-4714-47e2-a792-db81c663bb77" providerId="ADAL" clId="{32EBB5AF-B494-46AD-8A5B-74793BFBC094}" dt="2022-09-13T14:39:52.260" v="379" actId="26606"/>
          <ac:spMkLst>
            <pc:docMk/>
            <pc:sldMk cId="2823681401" sldId="263"/>
            <ac:spMk id="57" creationId="{07D1A722-B699-4DA0-B7AC-F06CC81AD5F2}"/>
          </ac:spMkLst>
        </pc:spChg>
        <pc:spChg chg="add del">
          <ac:chgData name="Margherita Melegari" userId="2bd33efa-4714-47e2-a792-db81c663bb77" providerId="ADAL" clId="{32EBB5AF-B494-46AD-8A5B-74793BFBC094}" dt="2022-09-13T14:41:40.151" v="390" actId="26606"/>
          <ac:spMkLst>
            <pc:docMk/>
            <pc:sldMk cId="2823681401" sldId="263"/>
            <ac:spMk id="62" creationId="{C475749F-F487-4EFB-ABC7-C1359590EB76}"/>
          </ac:spMkLst>
        </pc:spChg>
        <pc:spChg chg="add del">
          <ac:chgData name="Margherita Melegari" userId="2bd33efa-4714-47e2-a792-db81c663bb77" providerId="ADAL" clId="{32EBB5AF-B494-46AD-8A5B-74793BFBC094}" dt="2022-09-13T14:41:40.151" v="390" actId="26606"/>
          <ac:spMkLst>
            <pc:docMk/>
            <pc:sldMk cId="2823681401" sldId="263"/>
            <ac:spMk id="64" creationId="{F6285A5F-6712-47A0-8A11-F0DFF60D0D20}"/>
          </ac:spMkLst>
        </pc:spChg>
        <pc:spChg chg="add del">
          <ac:chgData name="Margherita Melegari" userId="2bd33efa-4714-47e2-a792-db81c663bb77" providerId="ADAL" clId="{32EBB5AF-B494-46AD-8A5B-74793BFBC094}" dt="2022-09-13T14:41:40.151" v="390" actId="26606"/>
          <ac:spMkLst>
            <pc:docMk/>
            <pc:sldMk cId="2823681401" sldId="263"/>
            <ac:spMk id="66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3T14:41:40.151" v="390" actId="26606"/>
          <ac:spMkLst>
            <pc:docMk/>
            <pc:sldMk cId="2823681401" sldId="263"/>
            <ac:spMk id="68" creationId="{B971ABA8-4CDB-4EEE-8C48-AA4FDB650782}"/>
          </ac:spMkLst>
        </pc:spChg>
        <pc:spChg chg="add del">
          <ac:chgData name="Margherita Melegari" userId="2bd33efa-4714-47e2-a792-db81c663bb77" providerId="ADAL" clId="{32EBB5AF-B494-46AD-8A5B-74793BFBC094}" dt="2022-09-13T14:41:58.998" v="391" actId="26606"/>
          <ac:spMkLst>
            <pc:docMk/>
            <pc:sldMk cId="2823681401" sldId="263"/>
            <ac:spMk id="77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3T14:41:58.998" v="391" actId="26606"/>
          <ac:spMkLst>
            <pc:docMk/>
            <pc:sldMk cId="2823681401" sldId="263"/>
            <ac:spMk id="79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3T14:41:58.998" v="391" actId="26606"/>
          <ac:spMkLst>
            <pc:docMk/>
            <pc:sldMk cId="2823681401" sldId="263"/>
            <ac:spMk id="81" creationId="{A152F29E-C625-4313-96BF-5675B357C03A}"/>
          </ac:spMkLst>
        </pc:spChg>
        <pc:spChg chg="add del">
          <ac:chgData name="Margherita Melegari" userId="2bd33efa-4714-47e2-a792-db81c663bb77" providerId="ADAL" clId="{32EBB5AF-B494-46AD-8A5B-74793BFBC094}" dt="2022-09-13T14:41:58.998" v="391" actId="26606"/>
          <ac:spMkLst>
            <pc:docMk/>
            <pc:sldMk cId="2823681401" sldId="263"/>
            <ac:spMk id="83" creationId="{C2A5CB78-6497-4151-83B6-568BD27EC573}"/>
          </ac:spMkLst>
        </pc:spChg>
        <pc:spChg chg="add del">
          <ac:chgData name="Margherita Melegari" userId="2bd33efa-4714-47e2-a792-db81c663bb77" providerId="ADAL" clId="{32EBB5AF-B494-46AD-8A5B-74793BFBC094}" dt="2022-09-13T14:42:33.516" v="393" actId="26606"/>
          <ac:spMkLst>
            <pc:docMk/>
            <pc:sldMk cId="2823681401" sldId="263"/>
            <ac:spMk id="88" creationId="{398B9F3E-AAEC-4C9F-B8C2-2C7A6632EA96}"/>
          </ac:spMkLst>
        </pc:spChg>
        <pc:spChg chg="add del">
          <ac:chgData name="Margherita Melegari" userId="2bd33efa-4714-47e2-a792-db81c663bb77" providerId="ADAL" clId="{32EBB5AF-B494-46AD-8A5B-74793BFBC094}" dt="2022-09-13T14:42:33.516" v="393" actId="26606"/>
          <ac:spMkLst>
            <pc:docMk/>
            <pc:sldMk cId="2823681401" sldId="263"/>
            <ac:spMk id="90" creationId="{5A19804F-A10A-425D-BC8A-FFCCFEA41802}"/>
          </ac:spMkLst>
        </pc:spChg>
        <pc:spChg chg="add">
          <ac:chgData name="Margherita Melegari" userId="2bd33efa-4714-47e2-a792-db81c663bb77" providerId="ADAL" clId="{32EBB5AF-B494-46AD-8A5B-74793BFBC094}" dt="2022-09-13T14:42:33.516" v="393" actId="26606"/>
          <ac:spMkLst>
            <pc:docMk/>
            <pc:sldMk cId="2823681401" sldId="263"/>
            <ac:spMk id="99" creationId="{16F9E488-0718-4E1E-9D12-26779F606252}"/>
          </ac:spMkLst>
        </pc:spChg>
        <pc:spChg chg="add">
          <ac:chgData name="Margherita Melegari" userId="2bd33efa-4714-47e2-a792-db81c663bb77" providerId="ADAL" clId="{32EBB5AF-B494-46AD-8A5B-74793BFBC094}" dt="2022-09-13T14:42:33.516" v="393" actId="26606"/>
          <ac:spMkLst>
            <pc:docMk/>
            <pc:sldMk cId="2823681401" sldId="263"/>
            <ac:spMk id="101" creationId="{D20AEB5B-DFC7-42B4-9FAA-6B95E01D0FCE}"/>
          </ac:spMkLst>
        </pc:spChg>
        <pc:grpChg chg="add del">
          <ac:chgData name="Margherita Melegari" userId="2bd33efa-4714-47e2-a792-db81c663bb77" providerId="ADAL" clId="{32EBB5AF-B494-46AD-8A5B-74793BFBC094}" dt="2022-09-13T14:32:39.707" v="292" actId="26606"/>
          <ac:grpSpMkLst>
            <pc:docMk/>
            <pc:sldMk cId="2823681401" sldId="263"/>
            <ac:grpSpMk id="28" creationId="{AF2675FE-7C81-45E3-AE40-C45F0206B4E8}"/>
          </ac:grpSpMkLst>
        </pc:grpChg>
        <pc:grpChg chg="add del">
          <ac:chgData name="Margherita Melegari" userId="2bd33efa-4714-47e2-a792-db81c663bb77" providerId="ADAL" clId="{32EBB5AF-B494-46AD-8A5B-74793BFBC094}" dt="2022-09-13T14:39:52.260" v="379" actId="26606"/>
          <ac:grpSpMkLst>
            <pc:docMk/>
            <pc:sldMk cId="2823681401" sldId="263"/>
            <ac:grpSpMk id="51" creationId="{A3C0D298-47AC-4912-8022-B969E5732CB9}"/>
          </ac:grpSpMkLst>
        </pc:grpChg>
        <pc:grpChg chg="add del">
          <ac:chgData name="Margherita Melegari" userId="2bd33efa-4714-47e2-a792-db81c663bb77" providerId="ADAL" clId="{32EBB5AF-B494-46AD-8A5B-74793BFBC094}" dt="2022-09-13T14:41:40.151" v="390" actId="26606"/>
          <ac:grpSpMkLst>
            <pc:docMk/>
            <pc:sldMk cId="2823681401" sldId="263"/>
            <ac:grpSpMk id="70" creationId="{DAD463E1-6621-44B4-A995-C70A4631D388}"/>
          </ac:grpSpMkLst>
        </pc:grpChg>
        <pc:grpChg chg="add del">
          <ac:chgData name="Margherita Melegari" userId="2bd33efa-4714-47e2-a792-db81c663bb77" providerId="ADAL" clId="{32EBB5AF-B494-46AD-8A5B-74793BFBC094}" dt="2022-09-13T14:42:33.516" v="393" actId="26606"/>
          <ac:grpSpMkLst>
            <pc:docMk/>
            <pc:sldMk cId="2823681401" sldId="263"/>
            <ac:grpSpMk id="92" creationId="{AF2675FE-7C81-45E3-AE40-C45F0206B4E8}"/>
          </ac:grpSpMkLst>
        </pc:grpChg>
        <pc:grpChg chg="add">
          <ac:chgData name="Margherita Melegari" userId="2bd33efa-4714-47e2-a792-db81c663bb77" providerId="ADAL" clId="{32EBB5AF-B494-46AD-8A5B-74793BFBC094}" dt="2022-09-13T14:42:33.516" v="393" actId="26606"/>
          <ac:grpSpMkLst>
            <pc:docMk/>
            <pc:sldMk cId="2823681401" sldId="263"/>
            <ac:grpSpMk id="103" creationId="{64B93721-934F-4F1E-A868-0B2BA110D3B5}"/>
          </ac:grpSpMkLst>
        </pc:grpChg>
        <pc:picChg chg="add del mod">
          <ac:chgData name="Margherita Melegari" userId="2bd33efa-4714-47e2-a792-db81c663bb77" providerId="ADAL" clId="{32EBB5AF-B494-46AD-8A5B-74793BFBC094}" dt="2022-09-13T14:30:47.628" v="285" actId="478"/>
          <ac:picMkLst>
            <pc:docMk/>
            <pc:sldMk cId="2823681401" sldId="263"/>
            <ac:picMk id="2" creationId="{C60362AC-A0B8-3942-0F2C-175480ABF371}"/>
          </ac:picMkLst>
        </pc:picChg>
        <pc:picChg chg="add del mod ord modCrop">
          <ac:chgData name="Margherita Melegari" userId="2bd33efa-4714-47e2-a792-db81c663bb77" providerId="ADAL" clId="{32EBB5AF-B494-46AD-8A5B-74793BFBC094}" dt="2022-09-13T14:39:13.739" v="376" actId="478"/>
          <ac:picMkLst>
            <pc:docMk/>
            <pc:sldMk cId="2823681401" sldId="263"/>
            <ac:picMk id="3" creationId="{72CEC0EB-B3EE-2E68-D25C-921ED4539CB6}"/>
          </ac:picMkLst>
        </pc:picChg>
        <pc:picChg chg="del">
          <ac:chgData name="Margherita Melegari" userId="2bd33efa-4714-47e2-a792-db81c663bb77" providerId="ADAL" clId="{32EBB5AF-B494-46AD-8A5B-74793BFBC094}" dt="2022-09-13T14:27:37.062" v="239" actId="478"/>
          <ac:picMkLst>
            <pc:docMk/>
            <pc:sldMk cId="2823681401" sldId="263"/>
            <ac:picMk id="4" creationId="{8CD20B38-57A5-F921-6DBE-9C9E3D3F4458}"/>
          </ac:picMkLst>
        </pc:picChg>
        <pc:picChg chg="add del mod">
          <ac:chgData name="Margherita Melegari" userId="2bd33efa-4714-47e2-a792-db81c663bb77" providerId="ADAL" clId="{32EBB5AF-B494-46AD-8A5B-74793BFBC094}" dt="2022-09-13T14:39:14.336" v="377" actId="478"/>
          <ac:picMkLst>
            <pc:docMk/>
            <pc:sldMk cId="2823681401" sldId="263"/>
            <ac:picMk id="8" creationId="{1A700F1D-E14E-24A4-D18D-6B8A03674AE2}"/>
          </ac:picMkLst>
        </pc:picChg>
        <pc:picChg chg="add del mod">
          <ac:chgData name="Margherita Melegari" userId="2bd33efa-4714-47e2-a792-db81c663bb77" providerId="ADAL" clId="{32EBB5AF-B494-46AD-8A5B-74793BFBC094}" dt="2022-09-13T14:38:01.851" v="345" actId="478"/>
          <ac:picMkLst>
            <pc:docMk/>
            <pc:sldMk cId="2823681401" sldId="263"/>
            <ac:picMk id="11" creationId="{AD7AB0BA-2CD7-93B3-A104-9DE51E89163A}"/>
          </ac:picMkLst>
        </pc:picChg>
        <pc:picChg chg="add del mod">
          <ac:chgData name="Margherita Melegari" userId="2bd33efa-4714-47e2-a792-db81c663bb77" providerId="ADAL" clId="{32EBB5AF-B494-46AD-8A5B-74793BFBC094}" dt="2022-09-13T14:38:02.449" v="346" actId="478"/>
          <ac:picMkLst>
            <pc:docMk/>
            <pc:sldMk cId="2823681401" sldId="263"/>
            <ac:picMk id="12" creationId="{06672FF5-AEC2-74A7-7C12-097030AD2C65}"/>
          </ac:picMkLst>
        </pc:picChg>
        <pc:picChg chg="add del mod">
          <ac:chgData name="Margherita Melegari" userId="2bd33efa-4714-47e2-a792-db81c663bb77" providerId="ADAL" clId="{32EBB5AF-B494-46AD-8A5B-74793BFBC094}" dt="2022-09-13T14:41:15.040" v="389"/>
          <ac:picMkLst>
            <pc:docMk/>
            <pc:sldMk cId="2823681401" sldId="263"/>
            <ac:picMk id="13" creationId="{C7F0F02E-F96A-76EA-93F5-F7725678FBFB}"/>
          </ac:picMkLst>
        </pc:picChg>
        <pc:picChg chg="add mod">
          <ac:chgData name="Margherita Melegari" userId="2bd33efa-4714-47e2-a792-db81c663bb77" providerId="ADAL" clId="{32EBB5AF-B494-46AD-8A5B-74793BFBC094}" dt="2022-09-13T15:06:16.597" v="1148" actId="1076"/>
          <ac:picMkLst>
            <pc:docMk/>
            <pc:sldMk cId="2823681401" sldId="263"/>
            <ac:picMk id="14" creationId="{10D3B771-D8E8-DF31-0B58-790B69C684EA}"/>
          </ac:picMkLst>
        </pc:picChg>
        <pc:picChg chg="add mod">
          <ac:chgData name="Margherita Melegari" userId="2bd33efa-4714-47e2-a792-db81c663bb77" providerId="ADAL" clId="{32EBB5AF-B494-46AD-8A5B-74793BFBC094}" dt="2022-09-13T14:52:27.326" v="782" actId="1036"/>
          <ac:picMkLst>
            <pc:docMk/>
            <pc:sldMk cId="2823681401" sldId="263"/>
            <ac:picMk id="15" creationId="{9E4AB243-F4E8-7D94-5A4B-758C2CFCC85D}"/>
          </ac:picMkLst>
        </pc:picChg>
        <pc:picChg chg="add mod">
          <ac:chgData name="Margherita Melegari" userId="2bd33efa-4714-47e2-a792-db81c663bb77" providerId="ADAL" clId="{32EBB5AF-B494-46AD-8A5B-74793BFBC094}" dt="2022-09-13T15:26:07.232" v="1438" actId="1076"/>
          <ac:picMkLst>
            <pc:docMk/>
            <pc:sldMk cId="2823681401" sldId="263"/>
            <ac:picMk id="21" creationId="{A6D7418A-F977-BC04-EC44-706997CBB1C9}"/>
          </ac:picMkLst>
        </pc:picChg>
        <pc:picChg chg="add mod">
          <ac:chgData name="Margherita Melegari" userId="2bd33efa-4714-47e2-a792-db81c663bb77" providerId="ADAL" clId="{32EBB5AF-B494-46AD-8A5B-74793BFBC094}" dt="2022-09-13T15:26:18.866" v="1441" actId="1076"/>
          <ac:picMkLst>
            <pc:docMk/>
            <pc:sldMk cId="2823681401" sldId="263"/>
            <ac:picMk id="22" creationId="{839062AC-E024-D8C3-19A5-8EC48597D342}"/>
          </ac:picMkLst>
        </pc:picChg>
        <pc:picChg chg="add mod">
          <ac:chgData name="Margherita Melegari" userId="2bd33efa-4714-47e2-a792-db81c663bb77" providerId="ADAL" clId="{32EBB5AF-B494-46AD-8A5B-74793BFBC094}" dt="2022-09-13T15:25:28.655" v="1431" actId="1076"/>
          <ac:picMkLst>
            <pc:docMk/>
            <pc:sldMk cId="2823681401" sldId="263"/>
            <ac:picMk id="25" creationId="{362AA603-483D-2319-77C2-DECC16968652}"/>
          </ac:picMkLst>
        </pc:picChg>
        <pc:picChg chg="add mod">
          <ac:chgData name="Margherita Melegari" userId="2bd33efa-4714-47e2-a792-db81c663bb77" providerId="ADAL" clId="{32EBB5AF-B494-46AD-8A5B-74793BFBC094}" dt="2022-09-14T13:29:59" v="1528" actId="1076"/>
          <ac:picMkLst>
            <pc:docMk/>
            <pc:sldMk cId="2823681401" sldId="263"/>
            <ac:picMk id="27" creationId="{BBAFF05F-69EB-2496-CC70-F879D9B20013}"/>
          </ac:picMkLst>
        </pc:picChg>
        <pc:picChg chg="del">
          <ac:chgData name="Margherita Melegari" userId="2bd33efa-4714-47e2-a792-db81c663bb77" providerId="ADAL" clId="{32EBB5AF-B494-46AD-8A5B-74793BFBC094}" dt="2022-09-13T14:27:36.176" v="238" actId="478"/>
          <ac:picMkLst>
            <pc:docMk/>
            <pc:sldMk cId="2823681401" sldId="263"/>
            <ac:picMk id="35" creationId="{6CCF3B32-D12E-67EE-5D29-F894D01B2812}"/>
          </ac:picMkLst>
        </pc:picChg>
      </pc:sldChg>
      <pc:sldChg chg="addSp delSp modSp add mod ord">
        <pc:chgData name="Margherita Melegari" userId="2bd33efa-4714-47e2-a792-db81c663bb77" providerId="ADAL" clId="{32EBB5AF-B494-46AD-8A5B-74793BFBC094}" dt="2022-09-15T14:15:19.323" v="5205" actId="1035"/>
        <pc:sldMkLst>
          <pc:docMk/>
          <pc:sldMk cId="2320563971" sldId="264"/>
        </pc:sldMkLst>
        <pc:spChg chg="del">
          <ac:chgData name="Margherita Melegari" userId="2bd33efa-4714-47e2-a792-db81c663bb77" providerId="ADAL" clId="{32EBB5AF-B494-46AD-8A5B-74793BFBC094}" dt="2022-09-13T15:08:12.593" v="1156" actId="478"/>
          <ac:spMkLst>
            <pc:docMk/>
            <pc:sldMk cId="2320563971" sldId="264"/>
            <ac:spMk id="5" creationId="{7DAEB438-6ECD-B7C6-57C0-8788D6E375ED}"/>
          </ac:spMkLst>
        </pc:spChg>
        <pc:spChg chg="del">
          <ac:chgData name="Margherita Melegari" userId="2bd33efa-4714-47e2-a792-db81c663bb77" providerId="ADAL" clId="{32EBB5AF-B494-46AD-8A5B-74793BFBC094}" dt="2022-09-13T15:08:14.495" v="1157" actId="478"/>
          <ac:spMkLst>
            <pc:docMk/>
            <pc:sldMk cId="2320563971" sldId="264"/>
            <ac:spMk id="6" creationId="{B2300A1F-F94A-125C-1CD8-5D46D8057247}"/>
          </ac:spMkLst>
        </pc:spChg>
        <pc:spChg chg="del">
          <ac:chgData name="Margherita Melegari" userId="2bd33efa-4714-47e2-a792-db81c663bb77" providerId="ADAL" clId="{32EBB5AF-B494-46AD-8A5B-74793BFBC094}" dt="2022-09-13T15:08:15.496" v="1158" actId="478"/>
          <ac:spMkLst>
            <pc:docMk/>
            <pc:sldMk cId="2320563971" sldId="264"/>
            <ac:spMk id="7" creationId="{DCBB8604-1D8E-B4F3-EC4E-6EEFDB184CFE}"/>
          </ac:spMkLst>
        </pc:spChg>
        <pc:spChg chg="del">
          <ac:chgData name="Margherita Melegari" userId="2bd33efa-4714-47e2-a792-db81c663bb77" providerId="ADAL" clId="{32EBB5AF-B494-46AD-8A5B-74793BFBC094}" dt="2022-09-13T15:08:18.152" v="1160" actId="478"/>
          <ac:spMkLst>
            <pc:docMk/>
            <pc:sldMk cId="2320563971" sldId="264"/>
            <ac:spMk id="9" creationId="{C455FD34-017C-BEE2-AA10-A85180BDA124}"/>
          </ac:spMkLst>
        </pc:spChg>
        <pc:spChg chg="add del mod">
          <ac:chgData name="Margherita Melegari" userId="2bd33efa-4714-47e2-a792-db81c663bb77" providerId="ADAL" clId="{32EBB5AF-B494-46AD-8A5B-74793BFBC094}" dt="2022-09-14T15:19:57.416" v="2482" actId="478"/>
          <ac:spMkLst>
            <pc:docMk/>
            <pc:sldMk cId="2320563971" sldId="264"/>
            <ac:spMk id="10" creationId="{0DFEF169-1450-FD68-0EAF-8AEFC1CC548D}"/>
          </ac:spMkLst>
        </pc:spChg>
        <pc:spChg chg="add del">
          <ac:chgData name="Margherita Melegari" userId="2bd33efa-4714-47e2-a792-db81c663bb77" providerId="ADAL" clId="{32EBB5AF-B494-46AD-8A5B-74793BFBC094}" dt="2022-09-14T14:43:44.557" v="2368" actId="26606"/>
          <ac:spMkLst>
            <pc:docMk/>
            <pc:sldMk cId="2320563971" sldId="264"/>
            <ac:spMk id="16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4T14:43:44.557" v="2368" actId="26606"/>
          <ac:spMkLst>
            <pc:docMk/>
            <pc:sldMk cId="2320563971" sldId="264"/>
            <ac:spMk id="17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4T14:43:44.557" v="2368" actId="26606"/>
          <ac:spMkLst>
            <pc:docMk/>
            <pc:sldMk cId="2320563971" sldId="264"/>
            <ac:spMk id="18" creationId="{A152F29E-C625-4313-96BF-5675B357C03A}"/>
          </ac:spMkLst>
        </pc:spChg>
        <pc:spChg chg="add del">
          <ac:chgData name="Margherita Melegari" userId="2bd33efa-4714-47e2-a792-db81c663bb77" providerId="ADAL" clId="{32EBB5AF-B494-46AD-8A5B-74793BFBC094}" dt="2022-09-14T14:43:44.557" v="2368" actId="26606"/>
          <ac:spMkLst>
            <pc:docMk/>
            <pc:sldMk cId="2320563971" sldId="264"/>
            <ac:spMk id="19" creationId="{C2A5CB78-6497-4151-83B6-568BD27EC573}"/>
          </ac:spMkLst>
        </pc:spChg>
        <pc:spChg chg="add mod">
          <ac:chgData name="Margherita Melegari" userId="2bd33efa-4714-47e2-a792-db81c663bb77" providerId="ADAL" clId="{32EBB5AF-B494-46AD-8A5B-74793BFBC094}" dt="2022-09-14T13:25:37.413" v="1520" actId="164"/>
          <ac:spMkLst>
            <pc:docMk/>
            <pc:sldMk cId="2320563971" sldId="264"/>
            <ac:spMk id="22" creationId="{BC0A0179-E7AD-20DA-F20E-6C9227E01800}"/>
          </ac:spMkLst>
        </pc:spChg>
        <pc:spChg chg="add del">
          <ac:chgData name="Margherita Melegari" userId="2bd33efa-4714-47e2-a792-db81c663bb77" providerId="ADAL" clId="{32EBB5AF-B494-46AD-8A5B-74793BFBC094}" dt="2022-09-13T15:12:05.243" v="1273" actId="26606"/>
          <ac:spMkLst>
            <pc:docMk/>
            <pc:sldMk cId="2320563971" sldId="264"/>
            <ac:spMk id="24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3T15:12:05.243" v="1273" actId="26606"/>
          <ac:spMkLst>
            <pc:docMk/>
            <pc:sldMk cId="2320563971" sldId="264"/>
            <ac:spMk id="26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4T14:43:44.549" v="2367" actId="26606"/>
          <ac:spMkLst>
            <pc:docMk/>
            <pc:sldMk cId="2320563971" sldId="264"/>
            <ac:spMk id="27" creationId="{C475749F-F487-4EFB-ABC7-C1359590EB76}"/>
          </ac:spMkLst>
        </pc:spChg>
        <pc:spChg chg="add del">
          <ac:chgData name="Margherita Melegari" userId="2bd33efa-4714-47e2-a792-db81c663bb77" providerId="ADAL" clId="{32EBB5AF-B494-46AD-8A5B-74793BFBC094}" dt="2022-09-13T15:12:05.243" v="1273" actId="26606"/>
          <ac:spMkLst>
            <pc:docMk/>
            <pc:sldMk cId="2320563971" sldId="264"/>
            <ac:spMk id="28" creationId="{A152F29E-C625-4313-96BF-5675B357C03A}"/>
          </ac:spMkLst>
        </pc:spChg>
        <pc:spChg chg="add del">
          <ac:chgData name="Margherita Melegari" userId="2bd33efa-4714-47e2-a792-db81c663bb77" providerId="ADAL" clId="{32EBB5AF-B494-46AD-8A5B-74793BFBC094}" dt="2022-09-13T15:12:05.243" v="1273" actId="26606"/>
          <ac:spMkLst>
            <pc:docMk/>
            <pc:sldMk cId="2320563971" sldId="264"/>
            <ac:spMk id="30" creationId="{C2A5CB78-6497-4151-83B6-568BD27EC573}"/>
          </ac:spMkLst>
        </pc:spChg>
        <pc:spChg chg="add del">
          <ac:chgData name="Margherita Melegari" userId="2bd33efa-4714-47e2-a792-db81c663bb77" providerId="ADAL" clId="{32EBB5AF-B494-46AD-8A5B-74793BFBC094}" dt="2022-09-14T14:43:44.549" v="2367" actId="26606"/>
          <ac:spMkLst>
            <pc:docMk/>
            <pc:sldMk cId="2320563971" sldId="264"/>
            <ac:spMk id="31" creationId="{16D6FAA8-41A5-46EA-A8AB-E9D2754A6F32}"/>
          </ac:spMkLst>
        </pc:spChg>
        <pc:spChg chg="del">
          <ac:chgData name="Margherita Melegari" userId="2bd33efa-4714-47e2-a792-db81c663bb77" providerId="ADAL" clId="{32EBB5AF-B494-46AD-8A5B-74793BFBC094}" dt="2022-09-13T15:08:19.192" v="1161" actId="478"/>
          <ac:spMkLst>
            <pc:docMk/>
            <pc:sldMk cId="2320563971" sldId="264"/>
            <ac:spMk id="36" creationId="{341C85E8-1EE6-11CF-E6BF-F46540F73AEA}"/>
          </ac:spMkLst>
        </pc:spChg>
        <pc:spChg chg="add del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37" creationId="{C475749F-F487-4EFB-ABC7-C1359590EB76}"/>
          </ac:spMkLst>
        </pc:spChg>
        <pc:spChg chg="del">
          <ac:chgData name="Margherita Melegari" userId="2bd33efa-4714-47e2-a792-db81c663bb77" providerId="ADAL" clId="{32EBB5AF-B494-46AD-8A5B-74793BFBC094}" dt="2022-09-13T15:08:20.232" v="1162" actId="478"/>
          <ac:spMkLst>
            <pc:docMk/>
            <pc:sldMk cId="2320563971" sldId="264"/>
            <ac:spMk id="38" creationId="{6DBC5BEC-E5FD-A713-9849-C9E9BD7930FC}"/>
          </ac:spMkLst>
        </pc:spChg>
        <pc:spChg chg="del mod">
          <ac:chgData name="Margherita Melegari" userId="2bd33efa-4714-47e2-a792-db81c663bb77" providerId="ADAL" clId="{32EBB5AF-B494-46AD-8A5B-74793BFBC094}" dt="2022-09-13T15:08:22.544" v="1164" actId="478"/>
          <ac:spMkLst>
            <pc:docMk/>
            <pc:sldMk cId="2320563971" sldId="264"/>
            <ac:spMk id="39" creationId="{38505F04-B496-13C9-2BDD-6CCAD059D628}"/>
          </ac:spMkLst>
        </pc:spChg>
        <pc:spChg chg="del">
          <ac:chgData name="Margherita Melegari" userId="2bd33efa-4714-47e2-a792-db81c663bb77" providerId="ADAL" clId="{32EBB5AF-B494-46AD-8A5B-74793BFBC094}" dt="2022-09-13T15:08:23.864" v="1165" actId="478"/>
          <ac:spMkLst>
            <pc:docMk/>
            <pc:sldMk cId="2320563971" sldId="264"/>
            <ac:spMk id="41" creationId="{0013103F-B705-CA33-30FF-372A86588F37}"/>
          </ac:spMkLst>
        </pc:spChg>
        <pc:spChg chg="add del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42" creationId="{F6285A5F-6712-47A0-8A11-F0DFF60D0D20}"/>
          </ac:spMkLst>
        </pc:spChg>
        <pc:spChg chg="add del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44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45" creationId="{B971ABA8-4CDB-4EEE-8C48-AA4FDB650782}"/>
          </ac:spMkLst>
        </pc:spChg>
        <pc:spChg chg="add mod">
          <ac:chgData name="Margherita Melegari" userId="2bd33efa-4714-47e2-a792-db81c663bb77" providerId="ADAL" clId="{32EBB5AF-B494-46AD-8A5B-74793BFBC094}" dt="2022-09-15T14:15:19.323" v="5205" actId="1035"/>
          <ac:spMkLst>
            <pc:docMk/>
            <pc:sldMk cId="2320563971" sldId="264"/>
            <ac:spMk id="48" creationId="{3305418F-ECFB-654C-28D2-77BFD9620529}"/>
          </ac:spMkLst>
        </pc:spChg>
        <pc:spChg chg="add del mod">
          <ac:chgData name="Margherita Melegari" userId="2bd33efa-4714-47e2-a792-db81c663bb77" providerId="ADAL" clId="{32EBB5AF-B494-46AD-8A5B-74793BFBC094}" dt="2022-09-14T15:49:25.753" v="2489"/>
          <ac:spMkLst>
            <pc:docMk/>
            <pc:sldMk cId="2320563971" sldId="264"/>
            <ac:spMk id="51" creationId="{EA64C853-A15B-92C9-404B-70314BCD3B9C}"/>
          </ac:spMkLst>
        </pc:spChg>
        <pc:spChg chg="add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52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4T15:11:08.102" v="2443" actId="26606"/>
          <ac:spMkLst>
            <pc:docMk/>
            <pc:sldMk cId="2320563971" sldId="264"/>
            <ac:spMk id="53" creationId="{C475749F-F487-4EFB-ABC7-C1359590EB76}"/>
          </ac:spMkLst>
        </pc:spChg>
        <pc:spChg chg="add">
          <ac:chgData name="Margherita Melegari" userId="2bd33efa-4714-47e2-a792-db81c663bb77" providerId="ADAL" clId="{32EBB5AF-B494-46AD-8A5B-74793BFBC094}" dt="2022-09-14T15:18:22.229" v="2444" actId="26606"/>
          <ac:spMkLst>
            <pc:docMk/>
            <pc:sldMk cId="2320563971" sldId="264"/>
            <ac:spMk id="54" creationId="{D20AEB5B-DFC7-42B4-9FAA-6B95E01D0FCE}"/>
          </ac:spMkLst>
        </pc:spChg>
        <pc:spChg chg="add mod">
          <ac:chgData name="Margherita Melegari" userId="2bd33efa-4714-47e2-a792-db81c663bb77" providerId="ADAL" clId="{32EBB5AF-B494-46AD-8A5B-74793BFBC094}" dt="2022-09-15T13:15:49.872" v="4967" actId="1076"/>
          <ac:spMkLst>
            <pc:docMk/>
            <pc:sldMk cId="2320563971" sldId="264"/>
            <ac:spMk id="55" creationId="{1896256D-66AA-6B6F-02A5-7A9601449B60}"/>
          </ac:spMkLst>
        </pc:spChg>
        <pc:spChg chg="add mod">
          <ac:chgData name="Margherita Melegari" userId="2bd33efa-4714-47e2-a792-db81c663bb77" providerId="ADAL" clId="{32EBB5AF-B494-46AD-8A5B-74793BFBC094}" dt="2022-09-14T15:54:41.024" v="2658" actId="113"/>
          <ac:spMkLst>
            <pc:docMk/>
            <pc:sldMk cId="2320563971" sldId="264"/>
            <ac:spMk id="61" creationId="{769B0666-0D38-18D8-979E-D9040962DF45}"/>
          </ac:spMkLst>
        </pc:spChg>
        <pc:spChg chg="add mod">
          <ac:chgData name="Margherita Melegari" userId="2bd33efa-4714-47e2-a792-db81c663bb77" providerId="ADAL" clId="{32EBB5AF-B494-46AD-8A5B-74793BFBC094}" dt="2022-09-14T16:01:09.638" v="2884" actId="1076"/>
          <ac:spMkLst>
            <pc:docMk/>
            <pc:sldMk cId="2320563971" sldId="264"/>
            <ac:spMk id="65" creationId="{16AEA597-D31C-4256-6E01-84DC1F159AC3}"/>
          </ac:spMkLst>
        </pc:spChg>
        <pc:spChg chg="add mod">
          <ac:chgData name="Margherita Melegari" userId="2bd33efa-4714-47e2-a792-db81c663bb77" providerId="ADAL" clId="{32EBB5AF-B494-46AD-8A5B-74793BFBC094}" dt="2022-09-14T15:58:55.287" v="2704" actId="164"/>
          <ac:spMkLst>
            <pc:docMk/>
            <pc:sldMk cId="2320563971" sldId="264"/>
            <ac:spMk id="67" creationId="{C5FD56EE-8B0A-920D-AE39-C797BDDD6312}"/>
          </ac:spMkLst>
        </pc:spChg>
        <pc:spChg chg="add mod">
          <ac:chgData name="Margherita Melegari" userId="2bd33efa-4714-47e2-a792-db81c663bb77" providerId="ADAL" clId="{32EBB5AF-B494-46AD-8A5B-74793BFBC094}" dt="2022-09-14T15:58:55.287" v="2704" actId="164"/>
          <ac:spMkLst>
            <pc:docMk/>
            <pc:sldMk cId="2320563971" sldId="264"/>
            <ac:spMk id="70" creationId="{0D0C0006-382B-D7F3-A207-F79AF3EE7603}"/>
          </ac:spMkLst>
        </pc:spChg>
        <pc:spChg chg="add del mod">
          <ac:chgData name="Margherita Melegari" userId="2bd33efa-4714-47e2-a792-db81c663bb77" providerId="ADAL" clId="{32EBB5AF-B494-46AD-8A5B-74793BFBC094}" dt="2022-09-14T15:58:09.142" v="2694" actId="478"/>
          <ac:spMkLst>
            <pc:docMk/>
            <pc:sldMk cId="2320563971" sldId="264"/>
            <ac:spMk id="71" creationId="{333A8020-4A57-1671-030E-0CF5DD375B25}"/>
          </ac:spMkLst>
        </pc:spChg>
        <pc:spChg chg="add mod">
          <ac:chgData name="Margherita Melegari" userId="2bd33efa-4714-47e2-a792-db81c663bb77" providerId="ADAL" clId="{32EBB5AF-B494-46AD-8A5B-74793BFBC094}" dt="2022-09-14T16:00:58.994" v="2881" actId="1076"/>
          <ac:spMkLst>
            <pc:docMk/>
            <pc:sldMk cId="2320563971" sldId="264"/>
            <ac:spMk id="72" creationId="{2F38B9EF-1AA4-E238-B059-C8E233A61ADE}"/>
          </ac:spMkLst>
        </pc:spChg>
        <pc:spChg chg="add mod">
          <ac:chgData name="Margherita Melegari" userId="2bd33efa-4714-47e2-a792-db81c663bb77" providerId="ADAL" clId="{32EBB5AF-B494-46AD-8A5B-74793BFBC094}" dt="2022-09-15T13:14:01.466" v="4946" actId="1076"/>
          <ac:spMkLst>
            <pc:docMk/>
            <pc:sldMk cId="2320563971" sldId="264"/>
            <ac:spMk id="74" creationId="{925213F7-FFCF-CA62-9A06-2C7183456D5A}"/>
          </ac:spMkLst>
        </pc:spChg>
        <pc:grpChg chg="add mod">
          <ac:chgData name="Margherita Melegari" userId="2bd33efa-4714-47e2-a792-db81c663bb77" providerId="ADAL" clId="{32EBB5AF-B494-46AD-8A5B-74793BFBC094}" dt="2022-09-14T13:26:05.140" v="1525" actId="164"/>
          <ac:grpSpMkLst>
            <pc:docMk/>
            <pc:sldMk cId="2320563971" sldId="264"/>
            <ac:grpSpMk id="15" creationId="{FB33FACB-1C48-4FB5-742F-E16B02679957}"/>
          </ac:grpSpMkLst>
        </pc:grpChg>
        <pc:grpChg chg="add mod">
          <ac:chgData name="Margherita Melegari" userId="2bd33efa-4714-47e2-a792-db81c663bb77" providerId="ADAL" clId="{32EBB5AF-B494-46AD-8A5B-74793BFBC094}" dt="2022-09-14T13:26:05.140" v="1525" actId="164"/>
          <ac:grpSpMkLst>
            <pc:docMk/>
            <pc:sldMk cId="2320563971" sldId="264"/>
            <ac:grpSpMk id="23" creationId="{63676A63-297A-0A2D-4D83-A5EC81A934A2}"/>
          </ac:grpSpMkLst>
        </pc:grpChg>
        <pc:grpChg chg="add del mod">
          <ac:chgData name="Margherita Melegari" userId="2bd33efa-4714-47e2-a792-db81c663bb77" providerId="ADAL" clId="{32EBB5AF-B494-46AD-8A5B-74793BFBC094}" dt="2022-09-14T14:43:13.429" v="2365" actId="478"/>
          <ac:grpSpMkLst>
            <pc:docMk/>
            <pc:sldMk cId="2320563971" sldId="264"/>
            <ac:grpSpMk id="25" creationId="{E54E9673-0186-AE9A-21FE-DED838A77573}"/>
          </ac:grpSpMkLst>
        </pc:grpChg>
        <pc:grpChg chg="add del">
          <ac:chgData name="Margherita Melegari" userId="2bd33efa-4714-47e2-a792-db81c663bb77" providerId="ADAL" clId="{32EBB5AF-B494-46AD-8A5B-74793BFBC094}" dt="2022-09-14T15:18:22.229" v="2444" actId="26606"/>
          <ac:grpSpMkLst>
            <pc:docMk/>
            <pc:sldMk cId="2320563971" sldId="264"/>
            <ac:grpSpMk id="46" creationId="{DAD463E1-6621-44B4-A995-C70A4631D388}"/>
          </ac:grpSpMkLst>
        </pc:grpChg>
        <pc:grpChg chg="add">
          <ac:chgData name="Margherita Melegari" userId="2bd33efa-4714-47e2-a792-db81c663bb77" providerId="ADAL" clId="{32EBB5AF-B494-46AD-8A5B-74793BFBC094}" dt="2022-09-14T15:18:22.229" v="2444" actId="26606"/>
          <ac:grpSpMkLst>
            <pc:docMk/>
            <pc:sldMk cId="2320563971" sldId="264"/>
            <ac:grpSpMk id="56" creationId="{64B93721-934F-4F1E-A868-0B2BA110D3B5}"/>
          </ac:grpSpMkLst>
        </pc:grpChg>
        <pc:grpChg chg="add mod">
          <ac:chgData name="Margherita Melegari" userId="2bd33efa-4714-47e2-a792-db81c663bb77" providerId="ADAL" clId="{32EBB5AF-B494-46AD-8A5B-74793BFBC094}" dt="2022-09-14T15:58:55.287" v="2704" actId="164"/>
          <ac:grpSpMkLst>
            <pc:docMk/>
            <pc:sldMk cId="2320563971" sldId="264"/>
            <ac:grpSpMk id="73" creationId="{3AB19AEA-C9D0-7A13-2F9D-25AAD4DE2FA8}"/>
          </ac:grpSpMkLst>
        </pc:grpChg>
        <pc:graphicFrameChg chg="add del mod">
          <ac:chgData name="Margherita Melegari" userId="2bd33efa-4714-47e2-a792-db81c663bb77" providerId="ADAL" clId="{32EBB5AF-B494-46AD-8A5B-74793BFBC094}" dt="2022-09-13T15:09:04.253" v="1169" actId="478"/>
          <ac:graphicFrameMkLst>
            <pc:docMk/>
            <pc:sldMk cId="2320563971" sldId="264"/>
            <ac:graphicFrameMk id="2" creationId="{C9247C71-ED14-AC42-A40B-4E2B52640782}"/>
          </ac:graphicFrameMkLst>
        </pc:graphicFrameChg>
        <pc:graphicFrameChg chg="add del mod">
          <ac:chgData name="Margherita Melegari" userId="2bd33efa-4714-47e2-a792-db81c663bb77" providerId="ADAL" clId="{32EBB5AF-B494-46AD-8A5B-74793BFBC094}" dt="2022-09-13T15:10:51.156" v="1268" actId="478"/>
          <ac:graphicFrameMkLst>
            <pc:docMk/>
            <pc:sldMk cId="2320563971" sldId="264"/>
            <ac:graphicFrameMk id="3" creationId="{0B144915-43C4-F92A-4F4B-362A61E50E53}"/>
          </ac:graphicFrameMkLst>
        </pc:graphicFrameChg>
        <pc:graphicFrameChg chg="add del mod">
          <ac:chgData name="Margherita Melegari" userId="2bd33efa-4714-47e2-a792-db81c663bb77" providerId="ADAL" clId="{32EBB5AF-B494-46AD-8A5B-74793BFBC094}" dt="2022-09-13T15:10:50.590" v="1267" actId="478"/>
          <ac:graphicFrameMkLst>
            <pc:docMk/>
            <pc:sldMk cId="2320563971" sldId="264"/>
            <ac:graphicFrameMk id="8" creationId="{0F144385-EB43-8686-140A-1D08D38ECE6F}"/>
          </ac:graphicFrameMkLst>
        </pc:graphicFrameChg>
        <pc:graphicFrameChg chg="add del mod">
          <ac:chgData name="Margherita Melegari" userId="2bd33efa-4714-47e2-a792-db81c663bb77" providerId="ADAL" clId="{32EBB5AF-B494-46AD-8A5B-74793BFBC094}" dt="2022-09-13T15:11:08.016" v="1271" actId="478"/>
          <ac:graphicFrameMkLst>
            <pc:docMk/>
            <pc:sldMk cId="2320563971" sldId="264"/>
            <ac:graphicFrameMk id="11" creationId="{7260ED9D-C611-5415-EB70-2DE28D1B9306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3:16:03.854" v="1470" actId="164"/>
          <ac:graphicFrameMkLst>
            <pc:docMk/>
            <pc:sldMk cId="2320563971" sldId="264"/>
            <ac:graphicFrameMk id="12" creationId="{7A291710-BF3D-F3A0-11FE-88727F789950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3:16:03.854" v="1470" actId="164"/>
          <ac:graphicFrameMkLst>
            <pc:docMk/>
            <pc:sldMk cId="2320563971" sldId="264"/>
            <ac:graphicFrameMk id="13" creationId="{161B4251-448C-ECB1-B68D-557509A15C31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3:16:03.854" v="1470" actId="164"/>
          <ac:graphicFrameMkLst>
            <pc:docMk/>
            <pc:sldMk cId="2320563971" sldId="264"/>
            <ac:graphicFrameMk id="14" creationId="{C88E05A4-3420-B742-30AF-2885D3195064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5:53:21.277" v="2637" actId="1076"/>
          <ac:graphicFrameMkLst>
            <pc:docMk/>
            <pc:sldMk cId="2320563971" sldId="264"/>
            <ac:graphicFrameMk id="50" creationId="{D3851115-72E3-3E62-FBF8-A530CACFFDC1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6:01:02.807" v="2882" actId="1076"/>
          <ac:graphicFrameMkLst>
            <pc:docMk/>
            <pc:sldMk cId="2320563971" sldId="264"/>
            <ac:graphicFrameMk id="59" creationId="{D042AECC-7E51-055C-1CB9-3CA241BFD446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5:58:55.287" v="2704" actId="164"/>
          <ac:graphicFrameMkLst>
            <pc:docMk/>
            <pc:sldMk cId="2320563971" sldId="264"/>
            <ac:graphicFrameMk id="60" creationId="{FECA4F0F-105D-39AE-7D2A-91243E19820D}"/>
          </ac:graphicFrameMkLst>
        </pc:graphicFrameChg>
        <pc:picChg chg="del">
          <ac:chgData name="Margherita Melegari" userId="2bd33efa-4714-47e2-a792-db81c663bb77" providerId="ADAL" clId="{32EBB5AF-B494-46AD-8A5B-74793BFBC094}" dt="2022-09-13T15:08:16.375" v="1159" actId="478"/>
          <ac:picMkLst>
            <pc:docMk/>
            <pc:sldMk cId="2320563971" sldId="264"/>
            <ac:picMk id="4" creationId="{8CD20B38-57A5-F921-6DBE-9C9E3D3F4458}"/>
          </ac:picMkLst>
        </pc:picChg>
        <pc:picChg chg="add mod modCrop">
          <ac:chgData name="Margherita Melegari" userId="2bd33efa-4714-47e2-a792-db81c663bb77" providerId="ADAL" clId="{32EBB5AF-B494-46AD-8A5B-74793BFBC094}" dt="2022-09-14T13:25:37.413" v="1520" actId="164"/>
          <ac:picMkLst>
            <pc:docMk/>
            <pc:sldMk cId="2320563971" sldId="264"/>
            <ac:picMk id="21" creationId="{2D4EF659-6B42-4C0C-985F-CA3CF98456C7}"/>
          </ac:picMkLst>
        </pc:picChg>
        <pc:picChg chg="add del mod">
          <ac:chgData name="Margherita Melegari" userId="2bd33efa-4714-47e2-a792-db81c663bb77" providerId="ADAL" clId="{32EBB5AF-B494-46AD-8A5B-74793BFBC094}" dt="2022-09-14T14:42:44.060" v="2359" actId="478"/>
          <ac:picMkLst>
            <pc:docMk/>
            <pc:sldMk cId="2320563971" sldId="264"/>
            <ac:picMk id="29" creationId="{CB448220-C134-6C17-6221-948745AC1F6E}"/>
          </ac:picMkLst>
        </pc:picChg>
        <pc:picChg chg="add del mod">
          <ac:chgData name="Margherita Melegari" userId="2bd33efa-4714-47e2-a792-db81c663bb77" providerId="ADAL" clId="{32EBB5AF-B494-46AD-8A5B-74793BFBC094}" dt="2022-09-14T14:42:48.437" v="2361" actId="478"/>
          <ac:picMkLst>
            <pc:docMk/>
            <pc:sldMk cId="2320563971" sldId="264"/>
            <ac:picMk id="32" creationId="{302D5202-CA59-2ABF-6D21-AE338AB01C14}"/>
          </ac:picMkLst>
        </pc:picChg>
        <pc:picChg chg="add del mod">
          <ac:chgData name="Margherita Melegari" userId="2bd33efa-4714-47e2-a792-db81c663bb77" providerId="ADAL" clId="{32EBB5AF-B494-46AD-8A5B-74793BFBC094}" dt="2022-09-14T14:42:50.396" v="2362" actId="478"/>
          <ac:picMkLst>
            <pc:docMk/>
            <pc:sldMk cId="2320563971" sldId="264"/>
            <ac:picMk id="34" creationId="{D030F702-B83C-134B-2788-8F935217F897}"/>
          </ac:picMkLst>
        </pc:picChg>
        <pc:picChg chg="del">
          <ac:chgData name="Margherita Melegari" userId="2bd33efa-4714-47e2-a792-db81c663bb77" providerId="ADAL" clId="{32EBB5AF-B494-46AD-8A5B-74793BFBC094}" dt="2022-09-13T15:08:24.552" v="1166" actId="478"/>
          <ac:picMkLst>
            <pc:docMk/>
            <pc:sldMk cId="2320563971" sldId="264"/>
            <ac:picMk id="35" creationId="{6CCF3B32-D12E-67EE-5D29-F894D01B2812}"/>
          </ac:picMkLst>
        </pc:picChg>
        <pc:picChg chg="add del mod">
          <ac:chgData name="Margherita Melegari" userId="2bd33efa-4714-47e2-a792-db81c663bb77" providerId="ADAL" clId="{32EBB5AF-B494-46AD-8A5B-74793BFBC094}" dt="2022-09-14T14:42:46.549" v="2360" actId="478"/>
          <ac:picMkLst>
            <pc:docMk/>
            <pc:sldMk cId="2320563971" sldId="264"/>
            <ac:picMk id="40" creationId="{A8570333-5154-2E08-D4C9-6CDCEAB91782}"/>
          </ac:picMkLst>
        </pc:picChg>
        <pc:picChg chg="add del mod">
          <ac:chgData name="Margherita Melegari" userId="2bd33efa-4714-47e2-a792-db81c663bb77" providerId="ADAL" clId="{32EBB5AF-B494-46AD-8A5B-74793BFBC094}" dt="2022-09-14T14:42:41.780" v="2358" actId="478"/>
          <ac:picMkLst>
            <pc:docMk/>
            <pc:sldMk cId="2320563971" sldId="264"/>
            <ac:picMk id="43" creationId="{2BA0A380-4259-C3C9-2914-0B674B8C1440}"/>
          </ac:picMkLst>
        </pc:picChg>
        <pc:picChg chg="add del">
          <ac:chgData name="Margherita Melegari" userId="2bd33efa-4714-47e2-a792-db81c663bb77" providerId="ADAL" clId="{32EBB5AF-B494-46AD-8A5B-74793BFBC094}" dt="2022-09-14T15:11:08.102" v="2443" actId="26606"/>
          <ac:picMkLst>
            <pc:docMk/>
            <pc:sldMk cId="2320563971" sldId="264"/>
            <ac:picMk id="49" creationId="{C2D65EB6-B7EA-8A16-A6D5-D9260A9A8A4E}"/>
          </ac:picMkLst>
        </pc:picChg>
        <pc:cxnChg chg="add mod">
          <ac:chgData name="Margherita Melegari" userId="2bd33efa-4714-47e2-a792-db81c663bb77" providerId="ADAL" clId="{32EBB5AF-B494-46AD-8A5B-74793BFBC094}" dt="2022-09-14T16:01:05.076" v="2883" actId="1076"/>
          <ac:cxnSpMkLst>
            <pc:docMk/>
            <pc:sldMk cId="2320563971" sldId="264"/>
            <ac:cxnSpMk id="64" creationId="{9AC06A40-25D9-54C5-3190-544632A7A5EA}"/>
          </ac:cxnSpMkLst>
        </pc:cxnChg>
        <pc:cxnChg chg="add mod">
          <ac:chgData name="Margherita Melegari" userId="2bd33efa-4714-47e2-a792-db81c663bb77" providerId="ADAL" clId="{32EBB5AF-B494-46AD-8A5B-74793BFBC094}" dt="2022-09-14T15:58:55.287" v="2704" actId="164"/>
          <ac:cxnSpMkLst>
            <pc:docMk/>
            <pc:sldMk cId="2320563971" sldId="264"/>
            <ac:cxnSpMk id="66" creationId="{206880E9-DADE-6D9C-4398-6EC2B0746380}"/>
          </ac:cxnSpMkLst>
        </pc:cxnChg>
        <pc:cxnChg chg="add mod">
          <ac:chgData name="Margherita Melegari" userId="2bd33efa-4714-47e2-a792-db81c663bb77" providerId="ADAL" clId="{32EBB5AF-B494-46AD-8A5B-74793BFBC094}" dt="2022-09-14T15:58:55.287" v="2704" actId="164"/>
          <ac:cxnSpMkLst>
            <pc:docMk/>
            <pc:sldMk cId="2320563971" sldId="264"/>
            <ac:cxnSpMk id="68" creationId="{8DD4381D-AF8F-205B-964E-AD9BDEC26F5F}"/>
          </ac:cxnSpMkLst>
        </pc:cxnChg>
      </pc:sldChg>
      <pc:sldChg chg="addSp delSp modSp new mod setBg delAnim modAnim">
        <pc:chgData name="Margherita Melegari" userId="2bd33efa-4714-47e2-a792-db81c663bb77" providerId="ADAL" clId="{32EBB5AF-B494-46AD-8A5B-74793BFBC094}" dt="2022-09-15T14:15:32.712" v="5207" actId="1076"/>
        <pc:sldMkLst>
          <pc:docMk/>
          <pc:sldMk cId="2954429310" sldId="265"/>
        </pc:sldMkLst>
        <pc:spChg chg="del mod">
          <ac:chgData name="Margherita Melegari" userId="2bd33efa-4714-47e2-a792-db81c663bb77" providerId="ADAL" clId="{32EBB5AF-B494-46AD-8A5B-74793BFBC094}" dt="2022-09-14T13:43:15.020" v="1578" actId="478"/>
          <ac:spMkLst>
            <pc:docMk/>
            <pc:sldMk cId="2954429310" sldId="265"/>
            <ac:spMk id="2" creationId="{BB502225-AB01-6002-3871-60F17A159B19}"/>
          </ac:spMkLst>
        </pc:spChg>
        <pc:spChg chg="del">
          <ac:chgData name="Margherita Melegari" userId="2bd33efa-4714-47e2-a792-db81c663bb77" providerId="ADAL" clId="{32EBB5AF-B494-46AD-8A5B-74793BFBC094}" dt="2022-09-14T13:42:34.291" v="1573" actId="26606"/>
          <ac:spMkLst>
            <pc:docMk/>
            <pc:sldMk cId="2954429310" sldId="265"/>
            <ac:spMk id="3" creationId="{225F631C-2183-6E95-D3E5-8A764DE6FA21}"/>
          </ac:spMkLst>
        </pc:spChg>
        <pc:spChg chg="add mod">
          <ac:chgData name="Margherita Melegari" userId="2bd33efa-4714-47e2-a792-db81c663bb77" providerId="ADAL" clId="{32EBB5AF-B494-46AD-8A5B-74793BFBC094}" dt="2022-09-15T14:15:32.712" v="5207" actId="1076"/>
          <ac:spMkLst>
            <pc:docMk/>
            <pc:sldMk cId="2954429310" sldId="265"/>
            <ac:spMk id="4" creationId="{51A08282-0FAB-6868-0517-EECC11EC8A5A}"/>
          </ac:spMkLst>
        </pc:spChg>
        <pc:spChg chg="add del">
          <ac:chgData name="Margherita Melegari" userId="2bd33efa-4714-47e2-a792-db81c663bb77" providerId="ADAL" clId="{32EBB5AF-B494-46AD-8A5B-74793BFBC094}" dt="2022-09-14T13:43:00.070" v="1576" actId="26606"/>
          <ac:spMkLst>
            <pc:docMk/>
            <pc:sldMk cId="2954429310" sldId="265"/>
            <ac:spMk id="8" creationId="{B547373F-AF2E-4907-B442-9F902B387FD0}"/>
          </ac:spMkLst>
        </pc:spChg>
        <pc:spChg chg="mod">
          <ac:chgData name="Margherita Melegari" userId="2bd33efa-4714-47e2-a792-db81c663bb77" providerId="ADAL" clId="{32EBB5AF-B494-46AD-8A5B-74793BFBC094}" dt="2022-09-15T11:09:19.237" v="4541" actId="165"/>
          <ac:spMkLst>
            <pc:docMk/>
            <pc:sldMk cId="2954429310" sldId="265"/>
            <ac:spMk id="10" creationId="{5CADFB10-5E35-DD30-982E-4D55CD6B25AC}"/>
          </ac:spMkLst>
        </pc:spChg>
        <pc:spChg chg="add del">
          <ac:chgData name="Margherita Melegari" userId="2bd33efa-4714-47e2-a792-db81c663bb77" providerId="ADAL" clId="{32EBB5AF-B494-46AD-8A5B-74793BFBC094}" dt="2022-09-14T13:43:00.065" v="1575" actId="26606"/>
          <ac:spMkLst>
            <pc:docMk/>
            <pc:sldMk cId="2954429310" sldId="265"/>
            <ac:spMk id="13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4T13:43:00.065" v="1575" actId="26606"/>
          <ac:spMkLst>
            <pc:docMk/>
            <pc:sldMk cId="2954429310" sldId="265"/>
            <ac:spMk id="15" creationId="{D20AEB5B-DFC7-42B4-9FAA-6B95E01D0FCE}"/>
          </ac:spMkLst>
        </pc:spChg>
        <pc:spChg chg="add">
          <ac:chgData name="Margherita Melegari" userId="2bd33efa-4714-47e2-a792-db81c663bb77" providerId="ADAL" clId="{32EBB5AF-B494-46AD-8A5B-74793BFBC094}" dt="2022-09-14T13:43:00.070" v="1576" actId="26606"/>
          <ac:spMkLst>
            <pc:docMk/>
            <pc:sldMk cId="2954429310" sldId="265"/>
            <ac:spMk id="21" creationId="{16F9E488-0718-4E1E-9D12-26779F606252}"/>
          </ac:spMkLst>
        </pc:spChg>
        <pc:spChg chg="add del mod">
          <ac:chgData name="Margherita Melegari" userId="2bd33efa-4714-47e2-a792-db81c663bb77" providerId="ADAL" clId="{32EBB5AF-B494-46AD-8A5B-74793BFBC094}" dt="2022-09-15T11:04:52.503" v="4494" actId="478"/>
          <ac:spMkLst>
            <pc:docMk/>
            <pc:sldMk cId="2954429310" sldId="265"/>
            <ac:spMk id="28" creationId="{E8F9BD8F-BE22-A283-4055-476BEECF3395}"/>
          </ac:spMkLst>
        </pc:spChg>
        <pc:spChg chg="add del mod">
          <ac:chgData name="Margherita Melegari" userId="2bd33efa-4714-47e2-a792-db81c663bb77" providerId="ADAL" clId="{32EBB5AF-B494-46AD-8A5B-74793BFBC094}" dt="2022-09-15T11:05:04.422" v="4497" actId="478"/>
          <ac:spMkLst>
            <pc:docMk/>
            <pc:sldMk cId="2954429310" sldId="265"/>
            <ac:spMk id="29" creationId="{E8985568-140E-39FF-5CD3-2029856C3127}"/>
          </ac:spMkLst>
        </pc:spChg>
        <pc:spChg chg="add del mod">
          <ac:chgData name="Margherita Melegari" userId="2bd33efa-4714-47e2-a792-db81c663bb77" providerId="ADAL" clId="{32EBB5AF-B494-46AD-8A5B-74793BFBC094}" dt="2022-09-15T11:05:07.525" v="4498" actId="478"/>
          <ac:spMkLst>
            <pc:docMk/>
            <pc:sldMk cId="2954429310" sldId="265"/>
            <ac:spMk id="30" creationId="{175A55DE-7D1B-1663-38BD-630EC0CA9B83}"/>
          </ac:spMkLst>
        </pc:spChg>
        <pc:spChg chg="add mod">
          <ac:chgData name="Margherita Melegari" userId="2bd33efa-4714-47e2-a792-db81c663bb77" providerId="ADAL" clId="{32EBB5AF-B494-46AD-8A5B-74793BFBC094}" dt="2022-09-14T14:05:57.121" v="1823" actId="14100"/>
          <ac:spMkLst>
            <pc:docMk/>
            <pc:sldMk cId="2954429310" sldId="265"/>
            <ac:spMk id="32" creationId="{58C058F2-E6B1-34B9-A9CB-F66F39459639}"/>
          </ac:spMkLst>
        </pc:spChg>
        <pc:spChg chg="add mod">
          <ac:chgData name="Margherita Melegari" userId="2bd33efa-4714-47e2-a792-db81c663bb77" providerId="ADAL" clId="{32EBB5AF-B494-46AD-8A5B-74793BFBC094}" dt="2022-09-14T14:20:35.893" v="2029" actId="1038"/>
          <ac:spMkLst>
            <pc:docMk/>
            <pc:sldMk cId="2954429310" sldId="265"/>
            <ac:spMk id="35" creationId="{98B40029-BF40-76A6-843F-1588D4B07DD4}"/>
          </ac:spMkLst>
        </pc:spChg>
        <pc:spChg chg="add mod">
          <ac:chgData name="Margherita Melegari" userId="2bd33efa-4714-47e2-a792-db81c663bb77" providerId="ADAL" clId="{32EBB5AF-B494-46AD-8A5B-74793BFBC094}" dt="2022-09-14T14:38:04.229" v="2348" actId="1036"/>
          <ac:spMkLst>
            <pc:docMk/>
            <pc:sldMk cId="2954429310" sldId="265"/>
            <ac:spMk id="40" creationId="{5A8FDC18-C349-76C2-E7B4-30BC952638D3}"/>
          </ac:spMkLst>
        </pc:spChg>
        <pc:spChg chg="add mod">
          <ac:chgData name="Margherita Melegari" userId="2bd33efa-4714-47e2-a792-db81c663bb77" providerId="ADAL" clId="{32EBB5AF-B494-46AD-8A5B-74793BFBC094}" dt="2022-09-14T14:38:04.229" v="2348" actId="1036"/>
          <ac:spMkLst>
            <pc:docMk/>
            <pc:sldMk cId="2954429310" sldId="265"/>
            <ac:spMk id="41" creationId="{C31A702E-B6D7-731E-071C-D2D1718E5D7E}"/>
          </ac:spMkLst>
        </pc:spChg>
        <pc:spChg chg="del mod topLvl">
          <ac:chgData name="Margherita Melegari" userId="2bd33efa-4714-47e2-a792-db81c663bb77" providerId="ADAL" clId="{32EBB5AF-B494-46AD-8A5B-74793BFBC094}" dt="2022-09-14T14:04:08.274" v="1803" actId="478"/>
          <ac:spMkLst>
            <pc:docMk/>
            <pc:sldMk cId="2954429310" sldId="265"/>
            <ac:spMk id="44" creationId="{B68E353B-C03E-85DE-DA68-790E88B4EBCE}"/>
          </ac:spMkLst>
        </pc:spChg>
        <pc:spChg chg="add del mod">
          <ac:chgData name="Margherita Melegari" userId="2bd33efa-4714-47e2-a792-db81c663bb77" providerId="ADAL" clId="{32EBB5AF-B494-46AD-8A5B-74793BFBC094}" dt="2022-09-14T14:16:44.489" v="1967" actId="478"/>
          <ac:spMkLst>
            <pc:docMk/>
            <pc:sldMk cId="2954429310" sldId="265"/>
            <ac:spMk id="45" creationId="{B9D934EC-3023-EE97-8E97-2D41C7769F29}"/>
          </ac:spMkLst>
        </pc:spChg>
        <pc:spChg chg="add mod">
          <ac:chgData name="Margherita Melegari" userId="2bd33efa-4714-47e2-a792-db81c663bb77" providerId="ADAL" clId="{32EBB5AF-B494-46AD-8A5B-74793BFBC094}" dt="2022-09-14T14:38:04.229" v="2348" actId="1036"/>
          <ac:spMkLst>
            <pc:docMk/>
            <pc:sldMk cId="2954429310" sldId="265"/>
            <ac:spMk id="46" creationId="{20C4F93B-90D6-9AA8-1F17-94F6EA0F9ED5}"/>
          </ac:spMkLst>
        </pc:spChg>
        <pc:spChg chg="add del mod">
          <ac:chgData name="Margherita Melegari" userId="2bd33efa-4714-47e2-a792-db81c663bb77" providerId="ADAL" clId="{32EBB5AF-B494-46AD-8A5B-74793BFBC094}" dt="2022-09-14T14:19:14.473" v="1996"/>
          <ac:spMkLst>
            <pc:docMk/>
            <pc:sldMk cId="2954429310" sldId="265"/>
            <ac:spMk id="47" creationId="{4F8D378F-3FA3-C8E5-3777-035CF1965F27}"/>
          </ac:spMkLst>
        </pc:spChg>
        <pc:spChg chg="add del mod">
          <ac:chgData name="Margherita Melegari" userId="2bd33efa-4714-47e2-a792-db81c663bb77" providerId="ADAL" clId="{32EBB5AF-B494-46AD-8A5B-74793BFBC094}" dt="2022-09-14T14:19:14.474" v="1998"/>
          <ac:spMkLst>
            <pc:docMk/>
            <pc:sldMk cId="2954429310" sldId="265"/>
            <ac:spMk id="48" creationId="{2D8DFCEB-CD66-CB9E-8396-15F72708DE46}"/>
          </ac:spMkLst>
        </pc:spChg>
        <pc:spChg chg="add mod topLvl">
          <ac:chgData name="Margherita Melegari" userId="2bd33efa-4714-47e2-a792-db81c663bb77" providerId="ADAL" clId="{32EBB5AF-B494-46AD-8A5B-74793BFBC094}" dt="2022-09-15T11:09:23.455" v="4542" actId="1076"/>
          <ac:spMkLst>
            <pc:docMk/>
            <pc:sldMk cId="2954429310" sldId="265"/>
            <ac:spMk id="49" creationId="{C7641EEB-5937-457D-26EA-C6BD2603ADF6}"/>
          </ac:spMkLst>
        </pc:spChg>
        <pc:spChg chg="add mod">
          <ac:chgData name="Margherita Melegari" userId="2bd33efa-4714-47e2-a792-db81c663bb77" providerId="ADAL" clId="{32EBB5AF-B494-46AD-8A5B-74793BFBC094}" dt="2022-09-14T14:38:04.229" v="2348" actId="1036"/>
          <ac:spMkLst>
            <pc:docMk/>
            <pc:sldMk cId="2954429310" sldId="265"/>
            <ac:spMk id="50" creationId="{51307E3A-2702-B27D-4F9C-1DF4F8FC4489}"/>
          </ac:spMkLst>
        </pc:spChg>
        <pc:spChg chg="add mod">
          <ac:chgData name="Margherita Melegari" userId="2bd33efa-4714-47e2-a792-db81c663bb77" providerId="ADAL" clId="{32EBB5AF-B494-46AD-8A5B-74793BFBC094}" dt="2022-09-15T11:24:26.686" v="4650" actId="1076"/>
          <ac:spMkLst>
            <pc:docMk/>
            <pc:sldMk cId="2954429310" sldId="265"/>
            <ac:spMk id="51" creationId="{42B61725-2F33-8809-1BB2-348791BD8FED}"/>
          </ac:spMkLst>
        </pc:spChg>
        <pc:spChg chg="add del mod">
          <ac:chgData name="Margherita Melegari" userId="2bd33efa-4714-47e2-a792-db81c663bb77" providerId="ADAL" clId="{32EBB5AF-B494-46AD-8A5B-74793BFBC094}" dt="2022-09-15T11:04:47.646" v="4491" actId="478"/>
          <ac:spMkLst>
            <pc:docMk/>
            <pc:sldMk cId="2954429310" sldId="265"/>
            <ac:spMk id="52" creationId="{898F5D53-FD53-D11A-893C-0F0A9128A1BA}"/>
          </ac:spMkLst>
        </pc:spChg>
        <pc:spChg chg="add del mod">
          <ac:chgData name="Margherita Melegari" userId="2bd33efa-4714-47e2-a792-db81c663bb77" providerId="ADAL" clId="{32EBB5AF-B494-46AD-8A5B-74793BFBC094}" dt="2022-09-14T14:28:38.740" v="2173" actId="478"/>
          <ac:spMkLst>
            <pc:docMk/>
            <pc:sldMk cId="2954429310" sldId="265"/>
            <ac:spMk id="53" creationId="{15AC4EA3-8980-E702-B09D-A896E2CD5E21}"/>
          </ac:spMkLst>
        </pc:spChg>
        <pc:spChg chg="add del mod">
          <ac:chgData name="Margherita Melegari" userId="2bd33efa-4714-47e2-a792-db81c663bb77" providerId="ADAL" clId="{32EBB5AF-B494-46AD-8A5B-74793BFBC094}" dt="2022-09-15T11:04:48.805" v="4492" actId="478"/>
          <ac:spMkLst>
            <pc:docMk/>
            <pc:sldMk cId="2954429310" sldId="265"/>
            <ac:spMk id="54" creationId="{41753F15-E36F-6ADB-3FA7-C0E5930EF6C0}"/>
          </ac:spMkLst>
        </pc:spChg>
        <pc:spChg chg="add del mod">
          <ac:chgData name="Margherita Melegari" userId="2bd33efa-4714-47e2-a792-db81c663bb77" providerId="ADAL" clId="{32EBB5AF-B494-46AD-8A5B-74793BFBC094}" dt="2022-09-15T11:04:50.204" v="4493" actId="478"/>
          <ac:spMkLst>
            <pc:docMk/>
            <pc:sldMk cId="2954429310" sldId="265"/>
            <ac:spMk id="55" creationId="{9547A89C-FCD3-EA9B-1B03-42B7B9D6A090}"/>
          </ac:spMkLst>
        </pc:spChg>
        <pc:spChg chg="add mod">
          <ac:chgData name="Margherita Melegari" userId="2bd33efa-4714-47e2-a792-db81c663bb77" providerId="ADAL" clId="{32EBB5AF-B494-46AD-8A5B-74793BFBC094}" dt="2022-09-15T11:22:33.884" v="4634" actId="122"/>
          <ac:spMkLst>
            <pc:docMk/>
            <pc:sldMk cId="2954429310" sldId="265"/>
            <ac:spMk id="56" creationId="{96F73FCD-6FF0-7278-2567-0231A2BA848B}"/>
          </ac:spMkLst>
        </pc:spChg>
        <pc:spChg chg="add mod">
          <ac:chgData name="Margherita Melegari" userId="2bd33efa-4714-47e2-a792-db81c663bb77" providerId="ADAL" clId="{32EBB5AF-B494-46AD-8A5B-74793BFBC094}" dt="2022-09-14T15:02:49.617" v="2381" actId="1076"/>
          <ac:spMkLst>
            <pc:docMk/>
            <pc:sldMk cId="2954429310" sldId="265"/>
            <ac:spMk id="57" creationId="{92A9CA0A-F57F-C1ED-542A-73D87B0B0A8B}"/>
          </ac:spMkLst>
        </pc:spChg>
        <pc:spChg chg="add mod">
          <ac:chgData name="Margherita Melegari" userId="2bd33efa-4714-47e2-a792-db81c663bb77" providerId="ADAL" clId="{32EBB5AF-B494-46AD-8A5B-74793BFBC094}" dt="2022-09-15T09:05:23.254" v="4435" actId="20577"/>
          <ac:spMkLst>
            <pc:docMk/>
            <pc:sldMk cId="2954429310" sldId="265"/>
            <ac:spMk id="58" creationId="{3EB2532C-8537-7685-73AE-C9B2AEC03072}"/>
          </ac:spMkLst>
        </pc:spChg>
        <pc:spChg chg="add del mod">
          <ac:chgData name="Margherita Melegari" userId="2bd33efa-4714-47e2-a792-db81c663bb77" providerId="ADAL" clId="{32EBB5AF-B494-46AD-8A5B-74793BFBC094}" dt="2022-09-15T11:04:10.651" v="4488" actId="478"/>
          <ac:spMkLst>
            <pc:docMk/>
            <pc:sldMk cId="2954429310" sldId="265"/>
            <ac:spMk id="59" creationId="{8C3A47FC-D410-1BF6-8223-9E8B40491B7B}"/>
          </ac:spMkLst>
        </pc:spChg>
        <pc:spChg chg="add del mod">
          <ac:chgData name="Margherita Melegari" userId="2bd33efa-4714-47e2-a792-db81c663bb77" providerId="ADAL" clId="{32EBB5AF-B494-46AD-8A5B-74793BFBC094}" dt="2022-09-15T11:04:08.623" v="4487" actId="478"/>
          <ac:spMkLst>
            <pc:docMk/>
            <pc:sldMk cId="2954429310" sldId="265"/>
            <ac:spMk id="60" creationId="{E2FCE5BC-94D4-9307-9660-3F1C06995F1F}"/>
          </ac:spMkLst>
        </pc:spChg>
        <pc:spChg chg="add mod">
          <ac:chgData name="Margherita Melegari" userId="2bd33efa-4714-47e2-a792-db81c663bb77" providerId="ADAL" clId="{32EBB5AF-B494-46AD-8A5B-74793BFBC094}" dt="2022-09-15T11:25:19.098" v="4684" actId="2711"/>
          <ac:spMkLst>
            <pc:docMk/>
            <pc:sldMk cId="2954429310" sldId="265"/>
            <ac:spMk id="62" creationId="{AC15E739-41BE-9A35-CE5D-3213628264E1}"/>
          </ac:spMkLst>
        </pc:spChg>
        <pc:spChg chg="add mod">
          <ac:chgData name="Margherita Melegari" userId="2bd33efa-4714-47e2-a792-db81c663bb77" providerId="ADAL" clId="{32EBB5AF-B494-46AD-8A5B-74793BFBC094}" dt="2022-09-15T11:25:28.968" v="4686" actId="113"/>
          <ac:spMkLst>
            <pc:docMk/>
            <pc:sldMk cId="2954429310" sldId="265"/>
            <ac:spMk id="63" creationId="{9B585379-B0E8-5D0D-7448-809BD2B2C59E}"/>
          </ac:spMkLst>
        </pc:spChg>
        <pc:grpChg chg="add del mod">
          <ac:chgData name="Margherita Melegari" userId="2bd33efa-4714-47e2-a792-db81c663bb77" providerId="ADAL" clId="{32EBB5AF-B494-46AD-8A5B-74793BFBC094}" dt="2022-09-15T11:05:12.559" v="4500" actId="165"/>
          <ac:grpSpMkLst>
            <pc:docMk/>
            <pc:sldMk cId="2954429310" sldId="265"/>
            <ac:grpSpMk id="5" creationId="{88E0EB50-247D-89B6-E647-66D83F272FDF}"/>
          </ac:grpSpMkLst>
        </pc:grpChg>
        <pc:grpChg chg="del mod topLvl">
          <ac:chgData name="Margherita Melegari" userId="2bd33efa-4714-47e2-a792-db81c663bb77" providerId="ADAL" clId="{32EBB5AF-B494-46AD-8A5B-74793BFBC094}" dt="2022-09-15T11:06:04.714" v="4505" actId="165"/>
          <ac:grpSpMkLst>
            <pc:docMk/>
            <pc:sldMk cId="2954429310" sldId="265"/>
            <ac:grpSpMk id="6" creationId="{1A9C2E34-E948-E029-F277-068A87344936}"/>
          </ac:grpSpMkLst>
        </pc:grpChg>
        <pc:grpChg chg="mod topLvl">
          <ac:chgData name="Margherita Melegari" userId="2bd33efa-4714-47e2-a792-db81c663bb77" providerId="ADAL" clId="{32EBB5AF-B494-46AD-8A5B-74793BFBC094}" dt="2022-09-15T11:23:02.556" v="4639" actId="1076"/>
          <ac:grpSpMkLst>
            <pc:docMk/>
            <pc:sldMk cId="2954429310" sldId="265"/>
            <ac:grpSpMk id="7" creationId="{452C7820-3059-3349-AB86-06A1EEEC02D2}"/>
          </ac:grpSpMkLst>
        </pc:grpChg>
        <pc:grpChg chg="add del">
          <ac:chgData name="Margherita Melegari" userId="2bd33efa-4714-47e2-a792-db81c663bb77" providerId="ADAL" clId="{32EBB5AF-B494-46AD-8A5B-74793BFBC094}" dt="2022-09-14T13:43:00.065" v="1575" actId="26606"/>
          <ac:grpSpMkLst>
            <pc:docMk/>
            <pc:sldMk cId="2954429310" sldId="265"/>
            <ac:grpSpMk id="17" creationId="{64B93721-934F-4F1E-A868-0B2BA110D3B5}"/>
          </ac:grpSpMkLst>
        </pc:grpChg>
        <pc:grpChg chg="add">
          <ac:chgData name="Margherita Melegari" userId="2bd33efa-4714-47e2-a792-db81c663bb77" providerId="ADAL" clId="{32EBB5AF-B494-46AD-8A5B-74793BFBC094}" dt="2022-09-14T13:43:00.070" v="1576" actId="26606"/>
          <ac:grpSpMkLst>
            <pc:docMk/>
            <pc:sldMk cId="2954429310" sldId="265"/>
            <ac:grpSpMk id="22" creationId="{3E56AAFE-9BE9-4FA7-A0B3-1748E67F0E6A}"/>
          </ac:grpSpMkLst>
        </pc:grpChg>
        <pc:grpChg chg="add mod">
          <ac:chgData name="Margherita Melegari" userId="2bd33efa-4714-47e2-a792-db81c663bb77" providerId="ADAL" clId="{32EBB5AF-B494-46AD-8A5B-74793BFBC094}" dt="2022-09-14T14:38:04.229" v="2348" actId="1036"/>
          <ac:grpSpMkLst>
            <pc:docMk/>
            <pc:sldMk cId="2954429310" sldId="265"/>
            <ac:grpSpMk id="37" creationId="{0AFEC98B-09D7-40F6-8CCB-CCC78A03EA06}"/>
          </ac:grpSpMkLst>
        </pc:grpChg>
        <pc:grpChg chg="add del mod">
          <ac:chgData name="Margherita Melegari" userId="2bd33efa-4714-47e2-a792-db81c663bb77" providerId="ADAL" clId="{32EBB5AF-B494-46AD-8A5B-74793BFBC094}" dt="2022-09-14T14:04:08.274" v="1803" actId="478"/>
          <ac:grpSpMkLst>
            <pc:docMk/>
            <pc:sldMk cId="2954429310" sldId="265"/>
            <ac:grpSpMk id="42" creationId="{965E3510-2158-9EA2-6286-86821DE5EFEC}"/>
          </ac:grpSpMkLst>
        </pc:grpChg>
        <pc:grpChg chg="add del mod">
          <ac:chgData name="Margherita Melegari" userId="2bd33efa-4714-47e2-a792-db81c663bb77" providerId="ADAL" clId="{32EBB5AF-B494-46AD-8A5B-74793BFBC094}" dt="2022-09-15T11:09:19.237" v="4541" actId="165"/>
          <ac:grpSpMkLst>
            <pc:docMk/>
            <pc:sldMk cId="2954429310" sldId="265"/>
            <ac:grpSpMk id="61" creationId="{63E89901-29B1-59C8-C700-C177C00DB56D}"/>
          </ac:grpSpMkLst>
        </pc:grpChg>
        <pc:graphicFrameChg chg="mod topLvl">
          <ac:chgData name="Margherita Melegari" userId="2bd33efa-4714-47e2-a792-db81c663bb77" providerId="ADAL" clId="{32EBB5AF-B494-46AD-8A5B-74793BFBC094}" dt="2022-09-15T11:22:58.773" v="4638" actId="1076"/>
          <ac:graphicFrameMkLst>
            <pc:docMk/>
            <pc:sldMk cId="2954429310" sldId="265"/>
            <ac:graphicFrameMk id="11" creationId="{4F7807B3-D401-AA46-81D7-284D726C22BD}"/>
          </ac:graphicFrameMkLst>
        </pc:graphicFrameChg>
        <pc:graphicFrameChg chg="mod topLvl">
          <ac:chgData name="Margherita Melegari" userId="2bd33efa-4714-47e2-a792-db81c663bb77" providerId="ADAL" clId="{32EBB5AF-B494-46AD-8A5B-74793BFBC094}" dt="2022-09-15T11:23:12.295" v="4644" actId="1076"/>
          <ac:graphicFrameMkLst>
            <pc:docMk/>
            <pc:sldMk cId="2954429310" sldId="265"/>
            <ac:graphicFrameMk id="12" creationId="{2F9E09D1-853C-20D7-4891-D1A925D81A7A}"/>
          </ac:graphicFrameMkLst>
        </pc:graphicFrameChg>
        <pc:graphicFrameChg chg="mod topLvl">
          <ac:chgData name="Margherita Melegari" userId="2bd33efa-4714-47e2-a792-db81c663bb77" providerId="ADAL" clId="{32EBB5AF-B494-46AD-8A5B-74793BFBC094}" dt="2022-09-15T11:23:27.166" v="4646" actId="1076"/>
          <ac:graphicFrameMkLst>
            <pc:docMk/>
            <pc:sldMk cId="2954429310" sldId="265"/>
            <ac:graphicFrameMk id="14" creationId="{1EAB035D-BEF9-1E39-C7EA-9CFDE58ABB9B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4:05:57.121" v="1823" actId="14100"/>
          <ac:graphicFrameMkLst>
            <pc:docMk/>
            <pc:sldMk cId="2954429310" sldId="265"/>
            <ac:graphicFrameMk id="31" creationId="{80B94090-3E4D-6C6B-C084-C7ED4B5DCF4F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4:05:57.121" v="1823" actId="14100"/>
          <ac:graphicFrameMkLst>
            <pc:docMk/>
            <pc:sldMk cId="2954429310" sldId="265"/>
            <ac:graphicFrameMk id="33" creationId="{1FB1AA7E-1125-1935-81DA-1AAFE2C415F0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4:38:04.229" v="2348" actId="1036"/>
          <ac:graphicFrameMkLst>
            <pc:docMk/>
            <pc:sldMk cId="2954429310" sldId="265"/>
            <ac:graphicFrameMk id="38" creationId="{3B892241-1541-4D81-EBC2-6058A38C5947}"/>
          </ac:graphicFrameMkLst>
        </pc:graphicFrameChg>
        <pc:graphicFrameChg chg="add mod">
          <ac:chgData name="Margherita Melegari" userId="2bd33efa-4714-47e2-a792-db81c663bb77" providerId="ADAL" clId="{32EBB5AF-B494-46AD-8A5B-74793BFBC094}" dt="2022-09-14T14:38:04.229" v="2348" actId="1036"/>
          <ac:graphicFrameMkLst>
            <pc:docMk/>
            <pc:sldMk cId="2954429310" sldId="265"/>
            <ac:graphicFrameMk id="39" creationId="{44455238-2FA8-C161-D0A3-CA67FE105110}"/>
          </ac:graphicFrameMkLst>
        </pc:graphicFrameChg>
        <pc:picChg chg="mod">
          <ac:chgData name="Margherita Melegari" userId="2bd33efa-4714-47e2-a792-db81c663bb77" providerId="ADAL" clId="{32EBB5AF-B494-46AD-8A5B-74793BFBC094}" dt="2022-09-15T11:09:19.237" v="4541" actId="165"/>
          <ac:picMkLst>
            <pc:docMk/>
            <pc:sldMk cId="2954429310" sldId="265"/>
            <ac:picMk id="9" creationId="{31D1C6AF-02DC-1A5E-0D21-78F3B9DA6C2B}"/>
          </ac:picMkLst>
        </pc:picChg>
        <pc:picChg chg="add del mod">
          <ac:chgData name="Margherita Melegari" userId="2bd33efa-4714-47e2-a792-db81c663bb77" providerId="ADAL" clId="{32EBB5AF-B494-46AD-8A5B-74793BFBC094}" dt="2022-09-14T14:30:55.043" v="2207" actId="478"/>
          <ac:picMkLst>
            <pc:docMk/>
            <pc:sldMk cId="2954429310" sldId="265"/>
            <ac:picMk id="20" creationId="{FE68DB44-A4A9-1A2B-B775-0DE402551136}"/>
          </ac:picMkLst>
        </pc:picChg>
        <pc:picChg chg="add del mod">
          <ac:chgData name="Margherita Melegari" userId="2bd33efa-4714-47e2-a792-db81c663bb77" providerId="ADAL" clId="{32EBB5AF-B494-46AD-8A5B-74793BFBC094}" dt="2022-09-14T14:21:53.897" v="2077" actId="478"/>
          <ac:picMkLst>
            <pc:docMk/>
            <pc:sldMk cId="2954429310" sldId="265"/>
            <ac:picMk id="24" creationId="{2CBBAAAB-7FFD-56BE-9615-EE5E9F6147DF}"/>
          </ac:picMkLst>
        </pc:picChg>
        <pc:picChg chg="add del mod">
          <ac:chgData name="Margherita Melegari" userId="2bd33efa-4714-47e2-a792-db81c663bb77" providerId="ADAL" clId="{32EBB5AF-B494-46AD-8A5B-74793BFBC094}" dt="2022-09-14T14:26:59.173" v="2144" actId="478"/>
          <ac:picMkLst>
            <pc:docMk/>
            <pc:sldMk cId="2954429310" sldId="265"/>
            <ac:picMk id="25" creationId="{B75D43B5-E434-253A-C500-6F420E4E61D2}"/>
          </ac:picMkLst>
        </pc:picChg>
        <pc:picChg chg="add del mod">
          <ac:chgData name="Margherita Melegari" userId="2bd33efa-4714-47e2-a792-db81c663bb77" providerId="ADAL" clId="{32EBB5AF-B494-46AD-8A5B-74793BFBC094}" dt="2022-09-14T14:28:25.365" v="2169" actId="478"/>
          <ac:picMkLst>
            <pc:docMk/>
            <pc:sldMk cId="2954429310" sldId="265"/>
            <ac:picMk id="26" creationId="{72951C22-6ACE-8586-A69E-52125CC22B89}"/>
          </ac:picMkLst>
        </pc:picChg>
        <pc:picChg chg="mod topLvl">
          <ac:chgData name="Margherita Melegari" userId="2bd33efa-4714-47e2-a792-db81c663bb77" providerId="ADAL" clId="{32EBB5AF-B494-46AD-8A5B-74793BFBC094}" dt="2022-09-14T14:38:04.229" v="2348" actId="1036"/>
          <ac:picMkLst>
            <pc:docMk/>
            <pc:sldMk cId="2954429310" sldId="265"/>
            <ac:picMk id="43" creationId="{05017CE6-920B-671E-C195-D251A5F8A240}"/>
          </ac:picMkLst>
        </pc:picChg>
        <pc:cxnChg chg="add mod">
          <ac:chgData name="Margherita Melegari" userId="2bd33efa-4714-47e2-a792-db81c663bb77" providerId="ADAL" clId="{32EBB5AF-B494-46AD-8A5B-74793BFBC094}" dt="2022-09-14T14:05:57.121" v="1823" actId="14100"/>
          <ac:cxnSpMkLst>
            <pc:docMk/>
            <pc:sldMk cId="2954429310" sldId="265"/>
            <ac:cxnSpMk id="34" creationId="{E1A8364A-A623-1B1A-74BD-B02DA3CA3B0D}"/>
          </ac:cxnSpMkLst>
        </pc:cxnChg>
      </pc:sldChg>
      <pc:sldChg chg="addSp delSp modSp add mod setBg delAnim delDesignElem">
        <pc:chgData name="Margherita Melegari" userId="2bd33efa-4714-47e2-a792-db81c663bb77" providerId="ADAL" clId="{32EBB5AF-B494-46AD-8A5B-74793BFBC094}" dt="2022-09-15T13:12:19.580" v="4944" actId="20577"/>
        <pc:sldMkLst>
          <pc:docMk/>
          <pc:sldMk cId="3049722207" sldId="266"/>
        </pc:sldMkLst>
        <pc:spChg chg="add mod">
          <ac:chgData name="Margherita Melegari" userId="2bd33efa-4714-47e2-a792-db81c663bb77" providerId="ADAL" clId="{32EBB5AF-B494-46AD-8A5B-74793BFBC094}" dt="2022-09-15T13:12:19.580" v="4944" actId="20577"/>
          <ac:spMkLst>
            <pc:docMk/>
            <pc:sldMk cId="3049722207" sldId="266"/>
            <ac:spMk id="2" creationId="{FE1C2725-6826-007E-4D1D-1DBF16FE5EA2}"/>
          </ac:spMkLst>
        </pc:spChg>
        <pc:spChg chg="mod">
          <ac:chgData name="Margherita Melegari" userId="2bd33efa-4714-47e2-a792-db81c663bb77" providerId="ADAL" clId="{32EBB5AF-B494-46AD-8A5B-74793BFBC094}" dt="2022-09-15T06:37:44.553" v="4120" actId="2711"/>
          <ac:spMkLst>
            <pc:docMk/>
            <pc:sldMk cId="3049722207" sldId="266"/>
            <ac:spMk id="5" creationId="{7DAEB438-6ECD-B7C6-57C0-8788D6E375ED}"/>
          </ac:spMkLst>
        </pc:spChg>
        <pc:spChg chg="del">
          <ac:chgData name="Margherita Melegari" userId="2bd33efa-4714-47e2-a792-db81c663bb77" providerId="ADAL" clId="{32EBB5AF-B494-46AD-8A5B-74793BFBC094}" dt="2022-09-14T16:01:38.756" v="2888" actId="478"/>
          <ac:spMkLst>
            <pc:docMk/>
            <pc:sldMk cId="3049722207" sldId="266"/>
            <ac:spMk id="6" creationId="{B2300A1F-F94A-125C-1CD8-5D46D8057247}"/>
          </ac:spMkLst>
        </pc:spChg>
        <pc:spChg chg="del">
          <ac:chgData name="Margherita Melegari" userId="2bd33efa-4714-47e2-a792-db81c663bb77" providerId="ADAL" clId="{32EBB5AF-B494-46AD-8A5B-74793BFBC094}" dt="2022-09-14T16:01:40.258" v="2889" actId="478"/>
          <ac:spMkLst>
            <pc:docMk/>
            <pc:sldMk cId="3049722207" sldId="266"/>
            <ac:spMk id="7" creationId="{DCBB8604-1D8E-B4F3-EC4E-6EEFDB184CFE}"/>
          </ac:spMkLst>
        </pc:spChg>
        <pc:spChg chg="add del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8" creationId="{C2A5CB78-6497-4151-83B6-568BD27EC573}"/>
          </ac:spMkLst>
        </pc:spChg>
        <pc:spChg chg="del">
          <ac:chgData name="Margherita Melegari" userId="2bd33efa-4714-47e2-a792-db81c663bb77" providerId="ADAL" clId="{32EBB5AF-B494-46AD-8A5B-74793BFBC094}" dt="2022-09-14T16:01:41.495" v="2890" actId="478"/>
          <ac:spMkLst>
            <pc:docMk/>
            <pc:sldMk cId="3049722207" sldId="266"/>
            <ac:spMk id="9" creationId="{C455FD34-017C-BEE2-AA10-A85180BDA124}"/>
          </ac:spMkLst>
        </pc:spChg>
        <pc:spChg chg="add del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10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12" creationId="{FA6F8ABB-6C5D-4349-9E1B-198D1ABFA804}"/>
          </ac:spMkLst>
        </pc:spChg>
        <pc:spChg chg="add del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14" creationId="{A152F29E-C625-4313-96BF-5675B357C03A}"/>
          </ac:spMkLst>
        </pc:spChg>
        <pc:spChg chg="del">
          <ac:chgData name="Margherita Melegari" userId="2bd33efa-4714-47e2-a792-db81c663bb77" providerId="ADAL" clId="{32EBB5AF-B494-46AD-8A5B-74793BFBC094}" dt="2022-09-14T16:01:36.340" v="2887"/>
          <ac:spMkLst>
            <pc:docMk/>
            <pc:sldMk cId="3049722207" sldId="266"/>
            <ac:spMk id="16" creationId="{16F9E488-0718-4E1E-9D12-26779F606252}"/>
          </ac:spMkLst>
        </pc:spChg>
        <pc:spChg chg="del">
          <ac:chgData name="Margherita Melegari" userId="2bd33efa-4714-47e2-a792-db81c663bb77" providerId="ADAL" clId="{32EBB5AF-B494-46AD-8A5B-74793BFBC094}" dt="2022-09-14T16:01:36.340" v="2887"/>
          <ac:spMkLst>
            <pc:docMk/>
            <pc:sldMk cId="3049722207" sldId="266"/>
            <ac:spMk id="17" creationId="{FA6F8ABB-6C5D-4349-9E1B-198D1ABFA804}"/>
          </ac:spMkLst>
        </pc:spChg>
        <pc:spChg chg="del">
          <ac:chgData name="Margherita Melegari" userId="2bd33efa-4714-47e2-a792-db81c663bb77" providerId="ADAL" clId="{32EBB5AF-B494-46AD-8A5B-74793BFBC094}" dt="2022-09-14T16:01:36.340" v="2887"/>
          <ac:spMkLst>
            <pc:docMk/>
            <pc:sldMk cId="3049722207" sldId="266"/>
            <ac:spMk id="18" creationId="{A152F29E-C625-4313-96BF-5675B357C03A}"/>
          </ac:spMkLst>
        </pc:spChg>
        <pc:spChg chg="del">
          <ac:chgData name="Margherita Melegari" userId="2bd33efa-4714-47e2-a792-db81c663bb77" providerId="ADAL" clId="{32EBB5AF-B494-46AD-8A5B-74793BFBC094}" dt="2022-09-14T16:01:36.340" v="2887"/>
          <ac:spMkLst>
            <pc:docMk/>
            <pc:sldMk cId="3049722207" sldId="266"/>
            <ac:spMk id="19" creationId="{C2A5CB78-6497-4151-83B6-568BD27EC573}"/>
          </ac:spMkLst>
        </pc:spChg>
        <pc:spChg chg="add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20" creationId="{04812C46-200A-4DEB-A05E-3ED6C68C2387}"/>
          </ac:spMkLst>
        </pc:spChg>
        <pc:spChg chg="add">
          <ac:chgData name="Margherita Melegari" userId="2bd33efa-4714-47e2-a792-db81c663bb77" providerId="ADAL" clId="{32EBB5AF-B494-46AD-8A5B-74793BFBC094}" dt="2022-09-15T06:37:17.890" v="4117" actId="26606"/>
          <ac:spMkLst>
            <pc:docMk/>
            <pc:sldMk cId="3049722207" sldId="266"/>
            <ac:spMk id="22" creationId="{D1EA859B-E555-4109-94F3-6700E046E008}"/>
          </ac:spMkLst>
        </pc:spChg>
        <pc:spChg chg="del">
          <ac:chgData name="Margherita Melegari" userId="2bd33efa-4714-47e2-a792-db81c663bb77" providerId="ADAL" clId="{32EBB5AF-B494-46AD-8A5B-74793BFBC094}" dt="2022-09-14T16:01:42.449" v="2891" actId="478"/>
          <ac:spMkLst>
            <pc:docMk/>
            <pc:sldMk cId="3049722207" sldId="266"/>
            <ac:spMk id="36" creationId="{341C85E8-1EE6-11CF-E6BF-F46540F73AEA}"/>
          </ac:spMkLst>
        </pc:spChg>
        <pc:spChg chg="del">
          <ac:chgData name="Margherita Melegari" userId="2bd33efa-4714-47e2-a792-db81c663bb77" providerId="ADAL" clId="{32EBB5AF-B494-46AD-8A5B-74793BFBC094}" dt="2022-09-14T16:01:43.664" v="2892" actId="478"/>
          <ac:spMkLst>
            <pc:docMk/>
            <pc:sldMk cId="3049722207" sldId="266"/>
            <ac:spMk id="38" creationId="{6DBC5BEC-E5FD-A713-9849-C9E9BD7930FC}"/>
          </ac:spMkLst>
        </pc:spChg>
        <pc:spChg chg="del">
          <ac:chgData name="Margherita Melegari" userId="2bd33efa-4714-47e2-a792-db81c663bb77" providerId="ADAL" clId="{32EBB5AF-B494-46AD-8A5B-74793BFBC094}" dt="2022-09-14T16:01:45.110" v="2893" actId="478"/>
          <ac:spMkLst>
            <pc:docMk/>
            <pc:sldMk cId="3049722207" sldId="266"/>
            <ac:spMk id="39" creationId="{38505F04-B496-13C9-2BDD-6CCAD059D628}"/>
          </ac:spMkLst>
        </pc:spChg>
        <pc:spChg chg="del">
          <ac:chgData name="Margherita Melegari" userId="2bd33efa-4714-47e2-a792-db81c663bb77" providerId="ADAL" clId="{32EBB5AF-B494-46AD-8A5B-74793BFBC094}" dt="2022-09-14T16:01:46.378" v="2894" actId="478"/>
          <ac:spMkLst>
            <pc:docMk/>
            <pc:sldMk cId="3049722207" sldId="266"/>
            <ac:spMk id="41" creationId="{0013103F-B705-CA33-30FF-372A86588F37}"/>
          </ac:spMkLst>
        </pc:spChg>
        <pc:picChg chg="del">
          <ac:chgData name="Margherita Melegari" userId="2bd33efa-4714-47e2-a792-db81c663bb77" providerId="ADAL" clId="{32EBB5AF-B494-46AD-8A5B-74793BFBC094}" dt="2022-09-14T16:01:47.671" v="2896" actId="478"/>
          <ac:picMkLst>
            <pc:docMk/>
            <pc:sldMk cId="3049722207" sldId="266"/>
            <ac:picMk id="4" creationId="{8CD20B38-57A5-F921-6DBE-9C9E3D3F4458}"/>
          </ac:picMkLst>
        </pc:picChg>
        <pc:picChg chg="add mod">
          <ac:chgData name="Margherita Melegari" userId="2bd33efa-4714-47e2-a792-db81c663bb77" providerId="ADAL" clId="{32EBB5AF-B494-46AD-8A5B-74793BFBC094}" dt="2022-09-15T06:37:32.051" v="4118" actId="14826"/>
          <ac:picMkLst>
            <pc:docMk/>
            <pc:sldMk cId="3049722207" sldId="266"/>
            <ac:picMk id="21" creationId="{C5255F99-7037-BE86-BFF5-08E7BB082715}"/>
          </ac:picMkLst>
        </pc:picChg>
        <pc:picChg chg="del">
          <ac:chgData name="Margherita Melegari" userId="2bd33efa-4714-47e2-a792-db81c663bb77" providerId="ADAL" clId="{32EBB5AF-B494-46AD-8A5B-74793BFBC094}" dt="2022-09-14T16:01:47" v="2895" actId="478"/>
          <ac:picMkLst>
            <pc:docMk/>
            <pc:sldMk cId="3049722207" sldId="266"/>
            <ac:picMk id="35" creationId="{6CCF3B32-D12E-67EE-5D29-F894D01B2812}"/>
          </ac:picMkLst>
        </pc:picChg>
      </pc:sldChg>
      <pc:sldChg chg="addSp delSp modSp add del mod setBg setClrOvrMap delDesignElem">
        <pc:chgData name="Margherita Melegari" userId="2bd33efa-4714-47e2-a792-db81c663bb77" providerId="ADAL" clId="{32EBB5AF-B494-46AD-8A5B-74793BFBC094}" dt="2022-09-15T09:31:06.405" v="4449" actId="2696"/>
        <pc:sldMkLst>
          <pc:docMk/>
          <pc:sldMk cId="3776519942" sldId="267"/>
        </pc:sldMkLst>
        <pc:spChg chg="mod ord">
          <ac:chgData name="Margherita Melegari" userId="2bd33efa-4714-47e2-a792-db81c663bb77" providerId="ADAL" clId="{32EBB5AF-B494-46AD-8A5B-74793BFBC094}" dt="2022-09-15T06:55:39.202" v="4199" actId="1076"/>
          <ac:spMkLst>
            <pc:docMk/>
            <pc:sldMk cId="3776519942" sldId="267"/>
            <ac:spMk id="5" creationId="{7DAEB438-6ECD-B7C6-57C0-8788D6E375ED}"/>
          </ac:spMkLst>
        </pc:spChg>
        <pc:spChg chg="add del">
          <ac:chgData name="Margherita Melegari" userId="2bd33efa-4714-47e2-a792-db81c663bb77" providerId="ADAL" clId="{32EBB5AF-B494-46AD-8A5B-74793BFBC094}" dt="2022-09-15T06:55:17.856" v="4193" actId="26606"/>
          <ac:spMkLst>
            <pc:docMk/>
            <pc:sldMk cId="3776519942" sldId="267"/>
            <ac:spMk id="7" creationId="{16F9E488-0718-4E1E-9D12-26779F606252}"/>
          </ac:spMkLst>
        </pc:spChg>
        <pc:spChg chg="del">
          <ac:chgData name="Margherita Melegari" userId="2bd33efa-4714-47e2-a792-db81c663bb77" providerId="ADAL" clId="{32EBB5AF-B494-46AD-8A5B-74793BFBC094}" dt="2022-09-14T16:02:29.919" v="2918"/>
          <ac:spMkLst>
            <pc:docMk/>
            <pc:sldMk cId="3776519942" sldId="267"/>
            <ac:spMk id="8" creationId="{C2A5CB78-6497-4151-83B6-568BD27EC573}"/>
          </ac:spMkLst>
        </pc:spChg>
        <pc:spChg chg="del">
          <ac:chgData name="Margherita Melegari" userId="2bd33efa-4714-47e2-a792-db81c663bb77" providerId="ADAL" clId="{32EBB5AF-B494-46AD-8A5B-74793BFBC094}" dt="2022-09-14T16:02:29.919" v="2918"/>
          <ac:spMkLst>
            <pc:docMk/>
            <pc:sldMk cId="3776519942" sldId="267"/>
            <ac:spMk id="10" creationId="{16F9E488-0718-4E1E-9D12-26779F606252}"/>
          </ac:spMkLst>
        </pc:spChg>
        <pc:spChg chg="del">
          <ac:chgData name="Margherita Melegari" userId="2bd33efa-4714-47e2-a792-db81c663bb77" providerId="ADAL" clId="{32EBB5AF-B494-46AD-8A5B-74793BFBC094}" dt="2022-09-14T16:02:29.919" v="2918"/>
          <ac:spMkLst>
            <pc:docMk/>
            <pc:sldMk cId="3776519942" sldId="267"/>
            <ac:spMk id="12" creationId="{FA6F8ABB-6C5D-4349-9E1B-198D1ABFA804}"/>
          </ac:spMkLst>
        </pc:spChg>
        <pc:spChg chg="del">
          <ac:chgData name="Margherita Melegari" userId="2bd33efa-4714-47e2-a792-db81c663bb77" providerId="ADAL" clId="{32EBB5AF-B494-46AD-8A5B-74793BFBC094}" dt="2022-09-14T16:02:29.919" v="2918"/>
          <ac:spMkLst>
            <pc:docMk/>
            <pc:sldMk cId="3776519942" sldId="267"/>
            <ac:spMk id="14" creationId="{A152F29E-C625-4313-96BF-5675B357C03A}"/>
          </ac:spMkLst>
        </pc:spChg>
        <pc:spChg chg="add">
          <ac:chgData name="Margherita Melegari" userId="2bd33efa-4714-47e2-a792-db81c663bb77" providerId="ADAL" clId="{32EBB5AF-B494-46AD-8A5B-74793BFBC094}" dt="2022-09-15T06:55:17.856" v="4193" actId="26606"/>
          <ac:spMkLst>
            <pc:docMk/>
            <pc:sldMk cId="3776519942" sldId="267"/>
            <ac:spMk id="24" creationId="{33E72FA3-BD00-444A-AD9B-E6C3D069CDE3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27" creationId="{C20267F5-D4E6-477A-A590-81F2ABD1B862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29" creationId="{F6E384F5-137A-40B1-97F0-694CC6ECD59C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31" creationId="{9DBC4630-03DA-474F-BBCB-BA3AE6B317A4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33" creationId="{DB6FE6A8-3E05-4C40-9190-B19BFD524416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35" creationId="{38315451-BA4E-4F56-BA8A-9CCCA5A0DC22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37" creationId="{5665E03E-3504-4366-BFC7-0CDEDC637069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39" creationId="{78418A25-6EAC-4140-BFE6-284E1925B5EE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41" creationId="{A9A95DA0-8F7C-4AB7-B890-22075705D2D3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43" creationId="{6B9D64DB-4D5C-4A91-B45F-F301E3174F9F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45" creationId="{E2193FF3-0731-4CB1-A0ED-1F3321A42090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47" creationId="{CB14CE1B-4BC5-4EF2-BE3D-05E4F580B3DB}"/>
          </ac:spMkLst>
        </pc:spChg>
        <pc:spChg chg="add del">
          <ac:chgData name="Margherita Melegari" userId="2bd33efa-4714-47e2-a792-db81c663bb77" providerId="ADAL" clId="{32EBB5AF-B494-46AD-8A5B-74793BFBC094}" dt="2022-09-15T06:54:57.768" v="4180" actId="26606"/>
          <ac:spMkLst>
            <pc:docMk/>
            <pc:sldMk cId="3776519942" sldId="267"/>
            <ac:spMk id="49" creationId="{A1CCC4E2-0E38-41AA-A1C5-DBB03438714F}"/>
          </ac:spMkLst>
        </pc:spChg>
        <pc:spChg chg="add del">
          <ac:chgData name="Margherita Melegari" userId="2bd33efa-4714-47e2-a792-db81c663bb77" providerId="ADAL" clId="{32EBB5AF-B494-46AD-8A5B-74793BFBC094}" dt="2022-09-15T06:55:01.545" v="4182" actId="26606"/>
          <ac:spMkLst>
            <pc:docMk/>
            <pc:sldMk cId="3776519942" sldId="267"/>
            <ac:spMk id="51" creationId="{A5A17FC0-D416-4C8B-A9E6-5924D352B986}"/>
          </ac:spMkLst>
        </pc:spChg>
        <pc:spChg chg="add del">
          <ac:chgData name="Margherita Melegari" userId="2bd33efa-4714-47e2-a792-db81c663bb77" providerId="ADAL" clId="{32EBB5AF-B494-46AD-8A5B-74793BFBC094}" dt="2022-09-15T06:55:03.025" v="4186" actId="26606"/>
          <ac:spMkLst>
            <pc:docMk/>
            <pc:sldMk cId="3776519942" sldId="267"/>
            <ac:spMk id="62" creationId="{87B439E5-7D7F-48F3-AB5D-CA0A2FC95EE4}"/>
          </ac:spMkLst>
        </pc:spChg>
        <pc:spChg chg="add del">
          <ac:chgData name="Margherita Melegari" userId="2bd33efa-4714-47e2-a792-db81c663bb77" providerId="ADAL" clId="{32EBB5AF-B494-46AD-8A5B-74793BFBC094}" dt="2022-09-15T06:55:06.807" v="4188" actId="26606"/>
          <ac:spMkLst>
            <pc:docMk/>
            <pc:sldMk cId="3776519942" sldId="267"/>
            <ac:spMk id="64" creationId="{A5A17FC0-D416-4C8B-A9E6-5924D352B986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1" creationId="{26882C51-76F9-4F99-997D-31FA6242A805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2" creationId="{61FFFC16-86E2-4B9A-BC6D-213DC2654765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3" creationId="{DD3524E0-C87C-4F38-9FC7-E969C15A7906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4" creationId="{F1ED1DF4-DDDE-4464-8ABC-ED1F633CCEC1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5" creationId="{E7E01BF7-4F45-4B6D-82BF-5A5DB30A627B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6" creationId="{F2FC5C7B-261A-4268-BA85-C29488A8BED3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7" creationId="{5CB4E315-91F2-4710-B866-B119037ED97C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8" creationId="{569BABC0-B0CC-4E7B-838A-F6E644779E18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79" creationId="{DCBE1B01-A27C-45C2-ADA4-AA13C3AC1F6A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80" creationId="{BE7E1DAA-43FB-4446-A354-9283DE6686C8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81" creationId="{F6FE5468-759E-4E83-828A-5587C7F58873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82" creationId="{99FE99BC-5F7D-47C3-AA1E-16D7DBDBD18F}"/>
          </ac:spMkLst>
        </pc:spChg>
        <pc:spChg chg="add del">
          <ac:chgData name="Margherita Melegari" userId="2bd33efa-4714-47e2-a792-db81c663bb77" providerId="ADAL" clId="{32EBB5AF-B494-46AD-8A5B-74793BFBC094}" dt="2022-09-15T06:55:14.350" v="4190" actId="26606"/>
          <ac:spMkLst>
            <pc:docMk/>
            <pc:sldMk cId="3776519942" sldId="267"/>
            <ac:spMk id="83" creationId="{27400BAF-FCE6-4296-8A0E-9B595ADC09A4}"/>
          </ac:spMkLst>
        </pc:spChg>
        <pc:grpChg chg="add del">
          <ac:chgData name="Margherita Melegari" userId="2bd33efa-4714-47e2-a792-db81c663bb77" providerId="ADAL" clId="{32EBB5AF-B494-46AD-8A5B-74793BFBC094}" dt="2022-09-15T06:55:17.856" v="4193" actId="26606"/>
          <ac:grpSpMkLst>
            <pc:docMk/>
            <pc:sldMk cId="3776519942" sldId="267"/>
            <ac:grpSpMk id="9" creationId="{3E56AAFE-9BE9-4FA7-A0B3-1748E67F0E6A}"/>
          </ac:grpSpMkLst>
        </pc:grpChg>
        <pc:picChg chg="add mod ord">
          <ac:chgData name="Margherita Melegari" userId="2bd33efa-4714-47e2-a792-db81c663bb77" providerId="ADAL" clId="{32EBB5AF-B494-46AD-8A5B-74793BFBC094}" dt="2022-09-15T06:56:19.276" v="4216" actId="1076"/>
          <ac:picMkLst>
            <pc:docMk/>
            <pc:sldMk cId="3776519942" sldId="267"/>
            <ac:picMk id="3" creationId="{C081535D-9883-D875-7149-1A691C49808C}"/>
          </ac:picMkLst>
        </pc:picChg>
        <pc:picChg chg="add mod ord">
          <ac:chgData name="Margherita Melegari" userId="2bd33efa-4714-47e2-a792-db81c663bb77" providerId="ADAL" clId="{32EBB5AF-B494-46AD-8A5B-74793BFBC094}" dt="2022-09-15T06:56:30.723" v="4220" actId="1076"/>
          <ac:picMkLst>
            <pc:docMk/>
            <pc:sldMk cId="3776519942" sldId="267"/>
            <ac:picMk id="6" creationId="{0E610511-9220-891C-E83C-B1F63DEF80B6}"/>
          </ac:picMkLst>
        </pc:picChg>
        <pc:picChg chg="add mod ord">
          <ac:chgData name="Margherita Melegari" userId="2bd33efa-4714-47e2-a792-db81c663bb77" providerId="ADAL" clId="{32EBB5AF-B494-46AD-8A5B-74793BFBC094}" dt="2022-09-15T06:55:53.754" v="4205" actId="1076"/>
          <ac:picMkLst>
            <pc:docMk/>
            <pc:sldMk cId="3776519942" sldId="267"/>
            <ac:picMk id="16" creationId="{F041BB6D-3B01-2C7E-B7C0-08017F549791}"/>
          </ac:picMkLst>
        </pc:picChg>
        <pc:picChg chg="add mod ord">
          <ac:chgData name="Margherita Melegari" userId="2bd33efa-4714-47e2-a792-db81c663bb77" providerId="ADAL" clId="{32EBB5AF-B494-46AD-8A5B-74793BFBC094}" dt="2022-09-15T06:55:59.525" v="4209" actId="14100"/>
          <ac:picMkLst>
            <pc:docMk/>
            <pc:sldMk cId="3776519942" sldId="267"/>
            <ac:picMk id="18" creationId="{4B6CC982-B8CA-A21A-C94C-D83A7BF78DD0}"/>
          </ac:picMkLst>
        </pc:picChg>
        <pc:picChg chg="add mod ord">
          <ac:chgData name="Margherita Melegari" userId="2bd33efa-4714-47e2-a792-db81c663bb77" providerId="ADAL" clId="{32EBB5AF-B494-46AD-8A5B-74793BFBC094}" dt="2022-09-15T06:56:10.801" v="4214" actId="1076"/>
          <ac:picMkLst>
            <pc:docMk/>
            <pc:sldMk cId="3776519942" sldId="267"/>
            <ac:picMk id="20" creationId="{20A17C8E-017D-93C0-B4E6-44A0FED23FED}"/>
          </ac:picMkLst>
        </pc:picChg>
        <pc:picChg chg="add mod ord">
          <ac:chgData name="Margherita Melegari" userId="2bd33efa-4714-47e2-a792-db81c663bb77" providerId="ADAL" clId="{32EBB5AF-B494-46AD-8A5B-74793BFBC094}" dt="2022-09-15T06:56:09.218" v="4213" actId="1076"/>
          <ac:picMkLst>
            <pc:docMk/>
            <pc:sldMk cId="3776519942" sldId="267"/>
            <ac:picMk id="22" creationId="{62596F57-4273-841B-9F03-4928E17E71CD}"/>
          </ac:picMkLst>
        </pc:picChg>
        <pc:cxnChg chg="add del">
          <ac:chgData name="Margherita Melegari" userId="2bd33efa-4714-47e2-a792-db81c663bb77" providerId="ADAL" clId="{32EBB5AF-B494-46AD-8A5B-74793BFBC094}" dt="2022-09-15T06:55:01.545" v="4182" actId="26606"/>
          <ac:cxnSpMkLst>
            <pc:docMk/>
            <pc:sldMk cId="3776519942" sldId="267"/>
            <ac:cxnSpMk id="52" creationId="{982DC870-E8E5-4050-B10C-CC24FC67E50A}"/>
          </ac:cxnSpMkLst>
        </pc:cxnChg>
        <pc:cxnChg chg="add del">
          <ac:chgData name="Margherita Melegari" userId="2bd33efa-4714-47e2-a792-db81c663bb77" providerId="ADAL" clId="{32EBB5AF-B494-46AD-8A5B-74793BFBC094}" dt="2022-09-15T06:55:01.545" v="4182" actId="26606"/>
          <ac:cxnSpMkLst>
            <pc:docMk/>
            <pc:sldMk cId="3776519942" sldId="267"/>
            <ac:cxnSpMk id="53" creationId="{FF76A74F-C283-4DED-BD4D-086753B7CB00}"/>
          </ac:cxnSpMkLst>
        </pc:cxnChg>
        <pc:cxnChg chg="add del">
          <ac:chgData name="Margherita Melegari" userId="2bd33efa-4714-47e2-a792-db81c663bb77" providerId="ADAL" clId="{32EBB5AF-B494-46AD-8A5B-74793BFBC094}" dt="2022-09-15T06:55:01.545" v="4182" actId="26606"/>
          <ac:cxnSpMkLst>
            <pc:docMk/>
            <pc:sldMk cId="3776519942" sldId="267"/>
            <ac:cxnSpMk id="54" creationId="{3B2791FB-B2F7-4BBE-B8D8-74C37FF9E85C}"/>
          </ac:cxnSpMkLst>
        </pc:cxnChg>
        <pc:cxnChg chg="add del">
          <ac:chgData name="Margherita Melegari" userId="2bd33efa-4714-47e2-a792-db81c663bb77" providerId="ADAL" clId="{32EBB5AF-B494-46AD-8A5B-74793BFBC094}" dt="2022-09-15T06:55:01.545" v="4182" actId="26606"/>
          <ac:cxnSpMkLst>
            <pc:docMk/>
            <pc:sldMk cId="3776519942" sldId="267"/>
            <ac:cxnSpMk id="55" creationId="{9891B5DE-6811-4844-BB18-472A3F360EE5}"/>
          </ac:cxnSpMkLst>
        </pc:cxnChg>
        <pc:cxnChg chg="add del">
          <ac:chgData name="Margherita Melegari" userId="2bd33efa-4714-47e2-a792-db81c663bb77" providerId="ADAL" clId="{32EBB5AF-B494-46AD-8A5B-74793BFBC094}" dt="2022-09-15T06:55:01.545" v="4182" actId="26606"/>
          <ac:cxnSpMkLst>
            <pc:docMk/>
            <pc:sldMk cId="3776519942" sldId="267"/>
            <ac:cxnSpMk id="56" creationId="{77A9CA3A-7216-41E0-B3CD-058077FD396D}"/>
          </ac:cxnSpMkLst>
        </pc:cxnChg>
        <pc:cxnChg chg="add del">
          <ac:chgData name="Margherita Melegari" userId="2bd33efa-4714-47e2-a792-db81c663bb77" providerId="ADAL" clId="{32EBB5AF-B494-46AD-8A5B-74793BFBC094}" dt="2022-09-15T06:55:02.322" v="4184" actId="26606"/>
          <ac:cxnSpMkLst>
            <pc:docMk/>
            <pc:sldMk cId="3776519942" sldId="267"/>
            <ac:cxnSpMk id="58" creationId="{DC034BB4-8B50-4484-85C4-0CE4699284D7}"/>
          </ac:cxnSpMkLst>
        </pc:cxnChg>
        <pc:cxnChg chg="add del">
          <ac:chgData name="Margherita Melegari" userId="2bd33efa-4714-47e2-a792-db81c663bb77" providerId="ADAL" clId="{32EBB5AF-B494-46AD-8A5B-74793BFBC094}" dt="2022-09-15T06:55:02.322" v="4184" actId="26606"/>
          <ac:cxnSpMkLst>
            <pc:docMk/>
            <pc:sldMk cId="3776519942" sldId="267"/>
            <ac:cxnSpMk id="59" creationId="{81B200F7-B57A-4824-BB91-B6624450A5AC}"/>
          </ac:cxnSpMkLst>
        </pc:cxnChg>
        <pc:cxnChg chg="add del">
          <ac:chgData name="Margherita Melegari" userId="2bd33efa-4714-47e2-a792-db81c663bb77" providerId="ADAL" clId="{32EBB5AF-B494-46AD-8A5B-74793BFBC094}" dt="2022-09-15T06:55:02.322" v="4184" actId="26606"/>
          <ac:cxnSpMkLst>
            <pc:docMk/>
            <pc:sldMk cId="3776519942" sldId="267"/>
            <ac:cxnSpMk id="60" creationId="{FA92245C-961F-47D5-9691-272D28692D45}"/>
          </ac:cxnSpMkLst>
        </pc:cxnChg>
        <pc:cxnChg chg="add del">
          <ac:chgData name="Margherita Melegari" userId="2bd33efa-4714-47e2-a792-db81c663bb77" providerId="ADAL" clId="{32EBB5AF-B494-46AD-8A5B-74793BFBC094}" dt="2022-09-15T06:55:06.807" v="4188" actId="26606"/>
          <ac:cxnSpMkLst>
            <pc:docMk/>
            <pc:sldMk cId="3776519942" sldId="267"/>
            <ac:cxnSpMk id="65" creationId="{982DC870-E8E5-4050-B10C-CC24FC67E50A}"/>
          </ac:cxnSpMkLst>
        </pc:cxnChg>
        <pc:cxnChg chg="add del">
          <ac:chgData name="Margherita Melegari" userId="2bd33efa-4714-47e2-a792-db81c663bb77" providerId="ADAL" clId="{32EBB5AF-B494-46AD-8A5B-74793BFBC094}" dt="2022-09-15T06:55:06.807" v="4188" actId="26606"/>
          <ac:cxnSpMkLst>
            <pc:docMk/>
            <pc:sldMk cId="3776519942" sldId="267"/>
            <ac:cxnSpMk id="66" creationId="{FF76A74F-C283-4DED-BD4D-086753B7CB00}"/>
          </ac:cxnSpMkLst>
        </pc:cxnChg>
        <pc:cxnChg chg="add del">
          <ac:chgData name="Margherita Melegari" userId="2bd33efa-4714-47e2-a792-db81c663bb77" providerId="ADAL" clId="{32EBB5AF-B494-46AD-8A5B-74793BFBC094}" dt="2022-09-15T06:55:06.807" v="4188" actId="26606"/>
          <ac:cxnSpMkLst>
            <pc:docMk/>
            <pc:sldMk cId="3776519942" sldId="267"/>
            <ac:cxnSpMk id="67" creationId="{3B2791FB-B2F7-4BBE-B8D8-74C37FF9E85C}"/>
          </ac:cxnSpMkLst>
        </pc:cxnChg>
        <pc:cxnChg chg="add del">
          <ac:chgData name="Margherita Melegari" userId="2bd33efa-4714-47e2-a792-db81c663bb77" providerId="ADAL" clId="{32EBB5AF-B494-46AD-8A5B-74793BFBC094}" dt="2022-09-15T06:55:06.807" v="4188" actId="26606"/>
          <ac:cxnSpMkLst>
            <pc:docMk/>
            <pc:sldMk cId="3776519942" sldId="267"/>
            <ac:cxnSpMk id="68" creationId="{9891B5DE-6811-4844-BB18-472A3F360EE5}"/>
          </ac:cxnSpMkLst>
        </pc:cxnChg>
        <pc:cxnChg chg="add del">
          <ac:chgData name="Margherita Melegari" userId="2bd33efa-4714-47e2-a792-db81c663bb77" providerId="ADAL" clId="{32EBB5AF-B494-46AD-8A5B-74793BFBC094}" dt="2022-09-15T06:55:06.807" v="4188" actId="26606"/>
          <ac:cxnSpMkLst>
            <pc:docMk/>
            <pc:sldMk cId="3776519942" sldId="267"/>
            <ac:cxnSpMk id="69" creationId="{77A9CA3A-7216-41E0-B3CD-058077FD396D}"/>
          </ac:cxnSpMkLst>
        </pc:cxnChg>
      </pc:sldChg>
      <pc:sldChg chg="delSp add del setBg delDesignElem">
        <pc:chgData name="Margherita Melegari" userId="2bd33efa-4714-47e2-a792-db81c663bb77" providerId="ADAL" clId="{32EBB5AF-B494-46AD-8A5B-74793BFBC094}" dt="2022-09-15T06:57:41.725" v="4231" actId="2696"/>
        <pc:sldMkLst>
          <pc:docMk/>
          <pc:sldMk cId="2016432655" sldId="268"/>
        </pc:sldMkLst>
        <pc:spChg chg="del">
          <ac:chgData name="Margherita Melegari" userId="2bd33efa-4714-47e2-a792-db81c663bb77" providerId="ADAL" clId="{32EBB5AF-B494-46AD-8A5B-74793BFBC094}" dt="2022-09-15T06:57:28.779" v="4225"/>
          <ac:spMkLst>
            <pc:docMk/>
            <pc:sldMk cId="2016432655" sldId="268"/>
            <ac:spMk id="160" creationId="{16F9E488-0718-4E1E-9D12-26779F606252}"/>
          </ac:spMkLst>
        </pc:spChg>
        <pc:spChg chg="del">
          <ac:chgData name="Margherita Melegari" userId="2bd33efa-4714-47e2-a792-db81c663bb77" providerId="ADAL" clId="{32EBB5AF-B494-46AD-8A5B-74793BFBC094}" dt="2022-09-15T06:57:28.779" v="4225"/>
          <ac:spMkLst>
            <pc:docMk/>
            <pc:sldMk cId="2016432655" sldId="268"/>
            <ac:spMk id="161" creationId="{09BE6F6B-19BD-443C-8FB0-FA45F13F9535}"/>
          </ac:spMkLst>
        </pc:spChg>
        <pc:grpChg chg="del">
          <ac:chgData name="Margherita Melegari" userId="2bd33efa-4714-47e2-a792-db81c663bb77" providerId="ADAL" clId="{32EBB5AF-B494-46AD-8A5B-74793BFBC094}" dt="2022-09-15T06:57:28.779" v="4225"/>
          <ac:grpSpMkLst>
            <pc:docMk/>
            <pc:sldMk cId="2016432655" sldId="268"/>
            <ac:grpSpMk id="162" creationId="{26B5F537-3960-4E10-AE03-D496B4CD531D}"/>
          </ac:grpSpMkLst>
        </pc:grpChg>
      </pc:sldChg>
      <pc:sldChg chg="addSp delSp add del setBg delDesignElem">
        <pc:chgData name="Margherita Melegari" userId="2bd33efa-4714-47e2-a792-db81c663bb77" providerId="ADAL" clId="{32EBB5AF-B494-46AD-8A5B-74793BFBC094}" dt="2022-09-15T06:57:23.355" v="4223"/>
        <pc:sldMkLst>
          <pc:docMk/>
          <pc:sldMk cId="2621561850" sldId="268"/>
        </pc:sldMkLst>
        <pc:spChg chg="add del">
          <ac:chgData name="Margherita Melegari" userId="2bd33efa-4714-47e2-a792-db81c663bb77" providerId="ADAL" clId="{32EBB5AF-B494-46AD-8A5B-74793BFBC094}" dt="2022-09-15T06:57:23.355" v="4223"/>
          <ac:spMkLst>
            <pc:docMk/>
            <pc:sldMk cId="2621561850" sldId="268"/>
            <ac:spMk id="160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5T06:57:23.355" v="4223"/>
          <ac:spMkLst>
            <pc:docMk/>
            <pc:sldMk cId="2621561850" sldId="268"/>
            <ac:spMk id="161" creationId="{09BE6F6B-19BD-443C-8FB0-FA45F13F9535}"/>
          </ac:spMkLst>
        </pc:spChg>
        <pc:grpChg chg="add del">
          <ac:chgData name="Margherita Melegari" userId="2bd33efa-4714-47e2-a792-db81c663bb77" providerId="ADAL" clId="{32EBB5AF-B494-46AD-8A5B-74793BFBC094}" dt="2022-09-15T06:57:23.355" v="4223"/>
          <ac:grpSpMkLst>
            <pc:docMk/>
            <pc:sldMk cId="2621561850" sldId="268"/>
            <ac:grpSpMk id="162" creationId="{26B5F537-3960-4E10-AE03-D496B4CD531D}"/>
          </ac:grpSpMkLst>
        </pc:grpChg>
      </pc:sldChg>
      <pc:sldChg chg="addSp delSp modSp add mod ord">
        <pc:chgData name="Margherita Melegari" userId="2bd33efa-4714-47e2-a792-db81c663bb77" providerId="ADAL" clId="{32EBB5AF-B494-46AD-8A5B-74793BFBC094}" dt="2022-09-15T07:05:19.475" v="4434" actId="20577"/>
        <pc:sldMkLst>
          <pc:docMk/>
          <pc:sldMk cId="1754188440" sldId="269"/>
        </pc:sldMkLst>
        <pc:spChg chg="del mod">
          <ac:chgData name="Margherita Melegari" userId="2bd33efa-4714-47e2-a792-db81c663bb77" providerId="ADAL" clId="{32EBB5AF-B494-46AD-8A5B-74793BFBC094}" dt="2022-09-15T06:57:48.610" v="4233" actId="478"/>
          <ac:spMkLst>
            <pc:docMk/>
            <pc:sldMk cId="1754188440" sldId="269"/>
            <ac:spMk id="2" creationId="{6782EEC1-6870-3C39-8FBC-AA9468AC03FF}"/>
          </ac:spMkLst>
        </pc:spChg>
        <pc:spChg chg="del">
          <ac:chgData name="Margherita Melegari" userId="2bd33efa-4714-47e2-a792-db81c663bb77" providerId="ADAL" clId="{32EBB5AF-B494-46AD-8A5B-74793BFBC094}" dt="2022-09-15T06:57:51.129" v="4234" actId="478"/>
          <ac:spMkLst>
            <pc:docMk/>
            <pc:sldMk cId="1754188440" sldId="269"/>
            <ac:spMk id="3" creationId="{7AD3FAD7-23A9-5BA3-C6A4-921251BA12C5}"/>
          </ac:spMkLst>
        </pc:spChg>
        <pc:spChg chg="add del mod">
          <ac:chgData name="Margherita Melegari" userId="2bd33efa-4714-47e2-a792-db81c663bb77" providerId="ADAL" clId="{32EBB5AF-B494-46AD-8A5B-74793BFBC094}" dt="2022-09-15T06:57:54.395" v="4235" actId="478"/>
          <ac:spMkLst>
            <pc:docMk/>
            <pc:sldMk cId="1754188440" sldId="269"/>
            <ac:spMk id="7" creationId="{CD9B7D85-2E27-36DD-55C2-4F2E91B92532}"/>
          </ac:spMkLst>
        </pc:spChg>
        <pc:spChg chg="add mod">
          <ac:chgData name="Margherita Melegari" userId="2bd33efa-4714-47e2-a792-db81c663bb77" providerId="ADAL" clId="{32EBB5AF-B494-46AD-8A5B-74793BFBC094}" dt="2022-09-15T06:59:49.648" v="4266" actId="1076"/>
          <ac:spMkLst>
            <pc:docMk/>
            <pc:sldMk cId="1754188440" sldId="269"/>
            <ac:spMk id="14" creationId="{E7CD5975-7F79-83B3-B5BC-F06E5DFF8FB4}"/>
          </ac:spMkLst>
        </pc:spChg>
        <pc:spChg chg="add mod">
          <ac:chgData name="Margherita Melegari" userId="2bd33efa-4714-47e2-a792-db81c663bb77" providerId="ADAL" clId="{32EBB5AF-B494-46AD-8A5B-74793BFBC094}" dt="2022-09-15T07:01:48.639" v="4303" actId="1076"/>
          <ac:spMkLst>
            <pc:docMk/>
            <pc:sldMk cId="1754188440" sldId="269"/>
            <ac:spMk id="15" creationId="{BCE2B8D0-26F0-2587-9E83-91E065CE4CC5}"/>
          </ac:spMkLst>
        </pc:spChg>
        <pc:spChg chg="add mod">
          <ac:chgData name="Margherita Melegari" userId="2bd33efa-4714-47e2-a792-db81c663bb77" providerId="ADAL" clId="{32EBB5AF-B494-46AD-8A5B-74793BFBC094}" dt="2022-09-15T07:04:14.378" v="4384" actId="20577"/>
          <ac:spMkLst>
            <pc:docMk/>
            <pc:sldMk cId="1754188440" sldId="269"/>
            <ac:spMk id="16" creationId="{923CF275-FFD9-DD99-5860-7573EF700E3B}"/>
          </ac:spMkLst>
        </pc:spChg>
        <pc:spChg chg="add mod">
          <ac:chgData name="Margherita Melegari" userId="2bd33efa-4714-47e2-a792-db81c663bb77" providerId="ADAL" clId="{32EBB5AF-B494-46AD-8A5B-74793BFBC094}" dt="2022-09-15T07:04:34.298" v="4385" actId="1076"/>
          <ac:spMkLst>
            <pc:docMk/>
            <pc:sldMk cId="1754188440" sldId="269"/>
            <ac:spMk id="17" creationId="{1428927F-E179-B52C-1EE3-52C6799D308F}"/>
          </ac:spMkLst>
        </pc:spChg>
        <pc:spChg chg="add mod">
          <ac:chgData name="Margherita Melegari" userId="2bd33efa-4714-47e2-a792-db81c663bb77" providerId="ADAL" clId="{32EBB5AF-B494-46AD-8A5B-74793BFBC094}" dt="2022-09-15T07:05:00.172" v="4415" actId="1076"/>
          <ac:spMkLst>
            <pc:docMk/>
            <pc:sldMk cId="1754188440" sldId="269"/>
            <ac:spMk id="18" creationId="{B9F4E576-284B-1FC2-89CF-4C1CD21897C1}"/>
          </ac:spMkLst>
        </pc:spChg>
        <pc:spChg chg="add mod">
          <ac:chgData name="Margherita Melegari" userId="2bd33efa-4714-47e2-a792-db81c663bb77" providerId="ADAL" clId="{32EBB5AF-B494-46AD-8A5B-74793BFBC094}" dt="2022-09-15T07:05:19.475" v="4434" actId="20577"/>
          <ac:spMkLst>
            <pc:docMk/>
            <pc:sldMk cId="1754188440" sldId="269"/>
            <ac:spMk id="19" creationId="{EEE7DA1D-B519-370A-96E3-4E1E6CD20C3D}"/>
          </ac:spMkLst>
        </pc:spChg>
        <pc:spChg chg="add del">
          <ac:chgData name="Margherita Melegari" userId="2bd33efa-4714-47e2-a792-db81c663bb77" providerId="ADAL" clId="{32EBB5AF-B494-46AD-8A5B-74793BFBC094}" dt="2022-09-15T06:59:35.780" v="4262" actId="26606"/>
          <ac:spMkLst>
            <pc:docMk/>
            <pc:sldMk cId="1754188440" sldId="269"/>
            <ac:spMk id="160" creationId="{16F9E488-0718-4E1E-9D12-26779F606252}"/>
          </ac:spMkLst>
        </pc:spChg>
        <pc:spChg chg="add del">
          <ac:chgData name="Margherita Melegari" userId="2bd33efa-4714-47e2-a792-db81c663bb77" providerId="ADAL" clId="{32EBB5AF-B494-46AD-8A5B-74793BFBC094}" dt="2022-09-15T06:59:35.780" v="4262" actId="26606"/>
          <ac:spMkLst>
            <pc:docMk/>
            <pc:sldMk cId="1754188440" sldId="269"/>
            <ac:spMk id="161" creationId="{09BE6F6B-19BD-443C-8FB0-FA45F13F9535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66" creationId="{F82BF3E2-EB0E-40D6-8835-2367A5316CA4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67" creationId="{CB6FFAAC-8A48-4FBF-BAFE-BAD367694022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68" creationId="{481E86DD-89E6-42B2-8675-84B7C56BFF7D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69" creationId="{F82BF3E2-EB0E-40D6-8835-2367A5316CA4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70" creationId="{440EF577-B6F8-4C57-B956-AB860B388EB8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71" creationId="{CB6FFAAC-8A48-4FBF-BAFE-BAD367694022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72" creationId="{EA518CE4-E4D4-4D8A-980F-6D692AC96949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73" creationId="{481E86DD-89E6-42B2-8675-84B7C56BFF7D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74" creationId="{5E6FAE32-AB12-4E77-A677-F6BD5D71ADD0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75" creationId="{440EF577-B6F8-4C57-B956-AB860B388EB8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76" creationId="{2F6B32C1-BA91-470A-8C1B-33264F8B214E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77" creationId="{EA518CE4-E4D4-4D8A-980F-6D692AC96949}"/>
          </ac:spMkLst>
        </pc:spChg>
        <pc:spChg chg="add del">
          <ac:chgData name="Margherita Melegari" userId="2bd33efa-4714-47e2-a792-db81c663bb77" providerId="ADAL" clId="{32EBB5AF-B494-46AD-8A5B-74793BFBC094}" dt="2022-09-15T06:59:02.078" v="4252" actId="26606"/>
          <ac:spMkLst>
            <pc:docMk/>
            <pc:sldMk cId="1754188440" sldId="269"/>
            <ac:spMk id="178" creationId="{459570ED-BE4C-49E8-86BC-A81140CFEB38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79" creationId="{5E6FAE32-AB12-4E77-A677-F6BD5D71ADD0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0" creationId="{296BB291-4ABC-48EB-A20E-B11F249FD147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81" creationId="{2F6B32C1-BA91-470A-8C1B-33264F8B214E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2" creationId="{EF68680D-88C3-4223-8FF9-B7CEA07C1E90}"/>
          </ac:spMkLst>
        </pc:spChg>
        <pc:spChg chg="add del">
          <ac:chgData name="Margherita Melegari" userId="2bd33efa-4714-47e2-a792-db81c663bb77" providerId="ADAL" clId="{32EBB5AF-B494-46AD-8A5B-74793BFBC094}" dt="2022-09-15T06:58:50.726" v="4248" actId="26606"/>
          <ac:spMkLst>
            <pc:docMk/>
            <pc:sldMk cId="1754188440" sldId="269"/>
            <ac:spMk id="183" creationId="{459570ED-BE4C-49E8-86BC-A81140CFEB38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4" creationId="{1E45451A-56A1-4D57-8530-06665AB9628F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5" creationId="{558BA547-98A0-4003-8D14-BEC8A12577D0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6" creationId="{7C498D76-5C8E-4439-9D70-BA9F56197405}"/>
          </ac:spMkLst>
        </pc:spChg>
        <pc:spChg chg="add del">
          <ac:chgData name="Margherita Melegari" userId="2bd33efa-4714-47e2-a792-db81c663bb77" providerId="ADAL" clId="{32EBB5AF-B494-46AD-8A5B-74793BFBC094}" dt="2022-09-15T06:59:11.057" v="4254" actId="26606"/>
          <ac:spMkLst>
            <pc:docMk/>
            <pc:sldMk cId="1754188440" sldId="269"/>
            <ac:spMk id="187" creationId="{F95AC789-3AB1-41E7-BF4E-6861EF948160}"/>
          </ac:spMkLst>
        </pc:spChg>
        <pc:spChg chg="add del">
          <ac:chgData name="Margherita Melegari" userId="2bd33efa-4714-47e2-a792-db81c663bb77" providerId="ADAL" clId="{32EBB5AF-B494-46AD-8A5B-74793BFBC094}" dt="2022-09-15T06:59:35.780" v="4262" actId="26606"/>
          <ac:spMkLst>
            <pc:docMk/>
            <pc:sldMk cId="1754188440" sldId="269"/>
            <ac:spMk id="188" creationId="{E3B4FF89-C45F-4E24-B963-61E855708F2A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89" creationId="{F82BF3E2-EB0E-40D6-8835-2367A5316CA4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0" creationId="{CB6FFAAC-8A48-4FBF-BAFE-BAD367694022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1" creationId="{481E86DD-89E6-42B2-8675-84B7C56BFF7D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2" creationId="{440EF577-B6F8-4C57-B956-AB860B388EB8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3" creationId="{EA518CE4-E4D4-4D8A-980F-6D692AC96949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4" creationId="{5E6FAE32-AB12-4E77-A677-F6BD5D71ADD0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5" creationId="{2F6B32C1-BA91-470A-8C1B-33264F8B214E}"/>
          </ac:spMkLst>
        </pc:spChg>
        <pc:spChg chg="add del">
          <ac:chgData name="Margherita Melegari" userId="2bd33efa-4714-47e2-a792-db81c663bb77" providerId="ADAL" clId="{32EBB5AF-B494-46AD-8A5B-74793BFBC094}" dt="2022-09-15T06:59:14.704" v="4256" actId="26606"/>
          <ac:spMkLst>
            <pc:docMk/>
            <pc:sldMk cId="1754188440" sldId="269"/>
            <ac:spMk id="196" creationId="{459570ED-BE4C-49E8-86BC-A81140CFEB38}"/>
          </ac:spMkLst>
        </pc:spChg>
        <pc:spChg chg="add del">
          <ac:chgData name="Margherita Melegari" userId="2bd33efa-4714-47e2-a792-db81c663bb77" providerId="ADAL" clId="{32EBB5AF-B494-46AD-8A5B-74793BFBC094}" dt="2022-09-15T06:59:35.780" v="4262" actId="26606"/>
          <ac:spMkLst>
            <pc:docMk/>
            <pc:sldMk cId="1754188440" sldId="269"/>
            <ac:spMk id="197" creationId="{14F25C03-EF67-4344-8AEA-7B3FA0DED024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198" creationId="{296BB291-4ABC-48EB-A20E-B11F249FD147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199" creationId="{EF68680D-88C3-4223-8FF9-B7CEA07C1E90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200" creationId="{1E45451A-56A1-4D57-8530-06665AB9628F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201" creationId="{558BA547-98A0-4003-8D14-BEC8A12577D0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202" creationId="{7C498D76-5C8E-4439-9D70-BA9F56197405}"/>
          </ac:spMkLst>
        </pc:spChg>
        <pc:spChg chg="add del">
          <ac:chgData name="Margherita Melegari" userId="2bd33efa-4714-47e2-a792-db81c663bb77" providerId="ADAL" clId="{32EBB5AF-B494-46AD-8A5B-74793BFBC094}" dt="2022-09-15T06:59:18.543" v="4258" actId="26606"/>
          <ac:spMkLst>
            <pc:docMk/>
            <pc:sldMk cId="1754188440" sldId="269"/>
            <ac:spMk id="203" creationId="{F95AC789-3AB1-41E7-BF4E-6861EF948160}"/>
          </ac:spMkLst>
        </pc:spChg>
        <pc:spChg chg="add del">
          <ac:chgData name="Margherita Melegari" userId="2bd33efa-4714-47e2-a792-db81c663bb77" providerId="ADAL" clId="{32EBB5AF-B494-46AD-8A5B-74793BFBC094}" dt="2022-09-15T06:59:35.780" v="4262" actId="26606"/>
          <ac:spMkLst>
            <pc:docMk/>
            <pc:sldMk cId="1754188440" sldId="269"/>
            <ac:spMk id="204" creationId="{F74793DE-3651-410B-B243-8F0B1468E6A4}"/>
          </ac:spMkLst>
        </pc:spChg>
        <pc:grpChg chg="add del">
          <ac:chgData name="Margherita Melegari" userId="2bd33efa-4714-47e2-a792-db81c663bb77" providerId="ADAL" clId="{32EBB5AF-B494-46AD-8A5B-74793BFBC094}" dt="2022-09-15T06:59:35.780" v="4262" actId="26606"/>
          <ac:grpSpMkLst>
            <pc:docMk/>
            <pc:sldMk cId="1754188440" sldId="269"/>
            <ac:grpSpMk id="162" creationId="{26B5F537-3960-4E10-AE03-D496B4CD531D}"/>
          </ac:grpSpMkLst>
        </pc:grpChg>
        <pc:picChg chg="del">
          <ac:chgData name="Margherita Melegari" userId="2bd33efa-4714-47e2-a792-db81c663bb77" providerId="ADAL" clId="{32EBB5AF-B494-46AD-8A5B-74793BFBC094}" dt="2022-09-15T06:57:58.620" v="4237" actId="478"/>
          <ac:picMkLst>
            <pc:docMk/>
            <pc:sldMk cId="1754188440" sldId="269"/>
            <ac:picMk id="5" creationId="{5C269299-AEFB-AF92-6A7F-3A0C45A66C4B}"/>
          </ac:picMkLst>
        </pc:picChg>
        <pc:picChg chg="del">
          <ac:chgData name="Margherita Melegari" userId="2bd33efa-4714-47e2-a792-db81c663bb77" providerId="ADAL" clId="{32EBB5AF-B494-46AD-8A5B-74793BFBC094}" dt="2022-09-15T06:57:57.044" v="4236" actId="478"/>
          <ac:picMkLst>
            <pc:docMk/>
            <pc:sldMk cId="1754188440" sldId="269"/>
            <ac:picMk id="6" creationId="{D127F35A-C297-E02B-2505-646B84AC3CA7}"/>
          </ac:picMkLst>
        </pc:picChg>
        <pc:picChg chg="add mod ord">
          <ac:chgData name="Margherita Melegari" userId="2bd33efa-4714-47e2-a792-db81c663bb77" providerId="ADAL" clId="{32EBB5AF-B494-46AD-8A5B-74793BFBC094}" dt="2022-09-15T07:04:41.191" v="4388" actId="1076"/>
          <ac:picMkLst>
            <pc:docMk/>
            <pc:sldMk cId="1754188440" sldId="269"/>
            <ac:picMk id="8" creationId="{A36F5ADB-B928-615A-008F-70D8F2526C8A}"/>
          </ac:picMkLst>
        </pc:picChg>
        <pc:picChg chg="add mod ord">
          <ac:chgData name="Margherita Melegari" userId="2bd33efa-4714-47e2-a792-db81c663bb77" providerId="ADAL" clId="{32EBB5AF-B494-46AD-8A5B-74793BFBC094}" dt="2022-09-15T07:05:08.502" v="4419" actId="1076"/>
          <ac:picMkLst>
            <pc:docMk/>
            <pc:sldMk cId="1754188440" sldId="269"/>
            <ac:picMk id="9" creationId="{23057D8A-D15F-6DA2-2BB3-6D304878EF85}"/>
          </ac:picMkLst>
        </pc:picChg>
        <pc:picChg chg="add mod ord">
          <ac:chgData name="Margherita Melegari" userId="2bd33efa-4714-47e2-a792-db81c663bb77" providerId="ADAL" clId="{32EBB5AF-B494-46AD-8A5B-74793BFBC094}" dt="2022-09-15T07:02:00.454" v="4306" actId="1076"/>
          <ac:picMkLst>
            <pc:docMk/>
            <pc:sldMk cId="1754188440" sldId="269"/>
            <ac:picMk id="10" creationId="{1D87DECE-885B-62EB-E24A-AC1E6E7BBF79}"/>
          </ac:picMkLst>
        </pc:picChg>
        <pc:picChg chg="add mod ord">
          <ac:chgData name="Margherita Melegari" userId="2bd33efa-4714-47e2-a792-db81c663bb77" providerId="ADAL" clId="{32EBB5AF-B494-46AD-8A5B-74793BFBC094}" dt="2022-09-15T07:01:12.580" v="4276" actId="14100"/>
          <ac:picMkLst>
            <pc:docMk/>
            <pc:sldMk cId="1754188440" sldId="269"/>
            <ac:picMk id="11" creationId="{66AFC3CF-370D-5615-16E6-64FCC2BAAFED}"/>
          </ac:picMkLst>
        </pc:picChg>
        <pc:picChg chg="add mod ord">
          <ac:chgData name="Margherita Melegari" userId="2bd33efa-4714-47e2-a792-db81c663bb77" providerId="ADAL" clId="{32EBB5AF-B494-46AD-8A5B-74793BFBC094}" dt="2022-09-15T07:00:10.272" v="4269" actId="1076"/>
          <ac:picMkLst>
            <pc:docMk/>
            <pc:sldMk cId="1754188440" sldId="269"/>
            <ac:picMk id="12" creationId="{F95D0B0E-CE8E-7050-6F29-B4530A29D0FD}"/>
          </ac:picMkLst>
        </pc:picChg>
        <pc:picChg chg="add mod ord">
          <ac:chgData name="Margherita Melegari" userId="2bd33efa-4714-47e2-a792-db81c663bb77" providerId="ADAL" clId="{32EBB5AF-B494-46AD-8A5B-74793BFBC094}" dt="2022-09-15T07:00:08.566" v="4268" actId="1076"/>
          <ac:picMkLst>
            <pc:docMk/>
            <pc:sldMk cId="1754188440" sldId="269"/>
            <ac:picMk id="13" creationId="{967EFA0A-A07D-FEFA-B446-F0AB47E5CAB5}"/>
          </ac:picMkLst>
        </pc:picChg>
      </pc:sldChg>
      <pc:sldChg chg="addSp modSp new del mod setBg">
        <pc:chgData name="Margherita Melegari" userId="2bd33efa-4714-47e2-a792-db81c663bb77" providerId="ADAL" clId="{32EBB5AF-B494-46AD-8A5B-74793BFBC094}" dt="2022-09-15T11:20:39.536" v="4599" actId="47"/>
        <pc:sldMkLst>
          <pc:docMk/>
          <pc:sldMk cId="1768445132" sldId="270"/>
        </pc:sldMkLst>
        <pc:spChg chg="mo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2" creationId="{95BB10DD-8586-1940-E96B-AE6591552BB8}"/>
          </ac:spMkLst>
        </pc:spChg>
        <pc:spChg chg="mo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3" creationId="{4E32979D-5464-83CC-7037-2F00D46821F1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8" creationId="{5A0118C5-4F8D-4CF4-BADD-53FEACC6C42A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10" creationId="{4E0A5C5C-2A95-428E-9F6A-0D29EBD57C9F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12" creationId="{1056F38F-7C4E-461D-8709-7D0024AE1F79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14" creationId="{C7278469-3C3C-49CE-AEEE-E176A4900B78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20" creationId="{4C6598AB-1C17-4D54-951C-A082D94ACB7A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22" creationId="{C83B66D7-137D-4AC1-B172-53D60F08BEB5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24" creationId="{F6B92503-6984-4D15-8B98-8718709B785D}"/>
          </ac:spMkLst>
        </pc:spChg>
        <pc:spChg chg="add">
          <ac:chgData name="Margherita Melegari" userId="2bd33efa-4714-47e2-a792-db81c663bb77" providerId="ADAL" clId="{32EBB5AF-B494-46AD-8A5B-74793BFBC094}" dt="2022-09-15T11:20:30.422" v="4598" actId="26606"/>
          <ac:spMkLst>
            <pc:docMk/>
            <pc:sldMk cId="1768445132" sldId="270"/>
            <ac:spMk id="26" creationId="{08DDF938-524E-4C18-A47D-C00627832366}"/>
          </ac:spMkLst>
        </pc:spChg>
        <pc:grpChg chg="add">
          <ac:chgData name="Margherita Melegari" userId="2bd33efa-4714-47e2-a792-db81c663bb77" providerId="ADAL" clId="{32EBB5AF-B494-46AD-8A5B-74793BFBC094}" dt="2022-09-15T11:20:30.422" v="4598" actId="26606"/>
          <ac:grpSpMkLst>
            <pc:docMk/>
            <pc:sldMk cId="1768445132" sldId="270"/>
            <ac:grpSpMk id="16" creationId="{93DC754C-7E09-422D-A8BB-AF632E90DFA2}"/>
          </ac:grpSpMkLst>
        </pc:grpChg>
        <pc:grpChg chg="add">
          <ac:chgData name="Margherita Melegari" userId="2bd33efa-4714-47e2-a792-db81c663bb77" providerId="ADAL" clId="{32EBB5AF-B494-46AD-8A5B-74793BFBC094}" dt="2022-09-15T11:20:30.422" v="4598" actId="26606"/>
          <ac:grpSpMkLst>
            <pc:docMk/>
            <pc:sldMk cId="1768445132" sldId="270"/>
            <ac:grpSpMk id="28" creationId="{3773FAF5-C452-4455-9411-D6AF5EBD4CA9}"/>
          </ac:grpSpMkLst>
        </pc:grpChg>
      </pc:sldChg>
      <pc:sldChg chg="delSp modSp add del mod">
        <pc:chgData name="Margherita Melegari" userId="2bd33efa-4714-47e2-a792-db81c663bb77" providerId="ADAL" clId="{32EBB5AF-B494-46AD-8A5B-74793BFBC094}" dt="2022-09-15T11:27:13.459" v="4729" actId="2696"/>
        <pc:sldMkLst>
          <pc:docMk/>
          <pc:sldMk cId="2550511363" sldId="270"/>
        </pc:sldMkLst>
        <pc:spChg chg="del">
          <ac:chgData name="Margherita Melegari" userId="2bd33efa-4714-47e2-a792-db81c663bb77" providerId="ADAL" clId="{32EBB5AF-B494-46AD-8A5B-74793BFBC094}" dt="2022-09-15T11:20:48.005" v="4601" actId="478"/>
          <ac:spMkLst>
            <pc:docMk/>
            <pc:sldMk cId="2550511363" sldId="270"/>
            <ac:spMk id="4" creationId="{51A08282-0FAB-6868-0517-EECC11EC8A5A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40" creationId="{5A8FDC18-C349-76C2-E7B4-30BC952638D3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41" creationId="{C31A702E-B6D7-731E-071C-D2D1718E5D7E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46" creationId="{20C4F93B-90D6-9AA8-1F17-94F6EA0F9ED5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49" creationId="{C7641EEB-5937-457D-26EA-C6BD2603ADF6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50" creationId="{51307E3A-2702-B27D-4F9C-1DF4F8FC4489}"/>
          </ac:spMkLst>
        </pc:spChg>
        <pc:spChg chg="del">
          <ac:chgData name="Margherita Melegari" userId="2bd33efa-4714-47e2-a792-db81c663bb77" providerId="ADAL" clId="{32EBB5AF-B494-46AD-8A5B-74793BFBC094}" dt="2022-09-15T11:21:06.288" v="4610" actId="478"/>
          <ac:spMkLst>
            <pc:docMk/>
            <pc:sldMk cId="2550511363" sldId="270"/>
            <ac:spMk id="51" creationId="{42B61725-2F33-8809-1BB2-348791BD8FED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56" creationId="{96F73FCD-6FF0-7278-2567-0231A2BA848B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57" creationId="{92A9CA0A-F57F-C1ED-542A-73D87B0B0A8B}"/>
          </ac:spMkLst>
        </pc:spChg>
        <pc:spChg chg="del">
          <ac:chgData name="Margherita Melegari" userId="2bd33efa-4714-47e2-a792-db81c663bb77" providerId="ADAL" clId="{32EBB5AF-B494-46AD-8A5B-74793BFBC094}" dt="2022-09-15T11:20:54.394" v="4605" actId="478"/>
          <ac:spMkLst>
            <pc:docMk/>
            <pc:sldMk cId="2550511363" sldId="270"/>
            <ac:spMk id="58" creationId="{3EB2532C-8537-7685-73AE-C9B2AEC03072}"/>
          </ac:spMkLst>
        </pc:spChg>
        <pc:grpChg chg="del">
          <ac:chgData name="Margherita Melegari" userId="2bd33efa-4714-47e2-a792-db81c663bb77" providerId="ADAL" clId="{32EBB5AF-B494-46AD-8A5B-74793BFBC094}" dt="2022-09-15T11:21:07.298" v="4611" actId="478"/>
          <ac:grpSpMkLst>
            <pc:docMk/>
            <pc:sldMk cId="2550511363" sldId="270"/>
            <ac:grpSpMk id="7" creationId="{452C7820-3059-3349-AB86-06A1EEEC02D2}"/>
          </ac:grpSpMkLst>
        </pc:grpChg>
        <pc:grpChg chg="del">
          <ac:chgData name="Margherita Melegari" userId="2bd33efa-4714-47e2-a792-db81c663bb77" providerId="ADAL" clId="{32EBB5AF-B494-46AD-8A5B-74793BFBC094}" dt="2022-09-15T11:20:55.285" v="4606" actId="478"/>
          <ac:grpSpMkLst>
            <pc:docMk/>
            <pc:sldMk cId="2550511363" sldId="270"/>
            <ac:grpSpMk id="37" creationId="{0AFEC98B-09D7-40F6-8CCB-CCC78A03EA06}"/>
          </ac:grpSpMkLst>
        </pc:grpChg>
        <pc:graphicFrameChg chg="del mod">
          <ac:chgData name="Margherita Melegari" userId="2bd33efa-4714-47e2-a792-db81c663bb77" providerId="ADAL" clId="{32EBB5AF-B494-46AD-8A5B-74793BFBC094}" dt="2022-09-15T11:21:24.542" v="4620" actId="478"/>
          <ac:graphicFrameMkLst>
            <pc:docMk/>
            <pc:sldMk cId="2550511363" sldId="270"/>
            <ac:graphicFrameMk id="11" creationId="{4F7807B3-D401-AA46-81D7-284D726C22BD}"/>
          </ac:graphicFrameMkLst>
        </pc:graphicFrameChg>
        <pc:graphicFrameChg chg="del mod">
          <ac:chgData name="Margherita Melegari" userId="2bd33efa-4714-47e2-a792-db81c663bb77" providerId="ADAL" clId="{32EBB5AF-B494-46AD-8A5B-74793BFBC094}" dt="2022-09-15T11:21:19.708" v="4616" actId="478"/>
          <ac:graphicFrameMkLst>
            <pc:docMk/>
            <pc:sldMk cId="2550511363" sldId="270"/>
            <ac:graphicFrameMk id="12" creationId="{2F9E09D1-853C-20D7-4891-D1A925D81A7A}"/>
          </ac:graphicFrameMkLst>
        </pc:graphicFrameChg>
        <pc:graphicFrameChg chg="del mod">
          <ac:chgData name="Margherita Melegari" userId="2bd33efa-4714-47e2-a792-db81c663bb77" providerId="ADAL" clId="{32EBB5AF-B494-46AD-8A5B-74793BFBC094}" dt="2022-09-15T11:21:20.325" v="4618" actId="478"/>
          <ac:graphicFrameMkLst>
            <pc:docMk/>
            <pc:sldMk cId="2550511363" sldId="270"/>
            <ac:graphicFrameMk id="14" creationId="{1EAB035D-BEF9-1E39-C7EA-9CFDE58ABB9B}"/>
          </ac:graphicFrameMkLst>
        </pc:graphicFrameChg>
        <pc:graphicFrameChg chg="del">
          <ac:chgData name="Margherita Melegari" userId="2bd33efa-4714-47e2-a792-db81c663bb77" providerId="ADAL" clId="{32EBB5AF-B494-46AD-8A5B-74793BFBC094}" dt="2022-09-15T11:20:48.874" v="4602" actId="478"/>
          <ac:graphicFrameMkLst>
            <pc:docMk/>
            <pc:sldMk cId="2550511363" sldId="270"/>
            <ac:graphicFrameMk id="38" creationId="{3B892241-1541-4D81-EBC2-6058A38C5947}"/>
          </ac:graphicFrameMkLst>
        </pc:graphicFrameChg>
        <pc:graphicFrameChg chg="del">
          <ac:chgData name="Margherita Melegari" userId="2bd33efa-4714-47e2-a792-db81c663bb77" providerId="ADAL" clId="{32EBB5AF-B494-46AD-8A5B-74793BFBC094}" dt="2022-09-15T11:20:51.124" v="4604" actId="478"/>
          <ac:graphicFrameMkLst>
            <pc:docMk/>
            <pc:sldMk cId="2550511363" sldId="270"/>
            <ac:graphicFrameMk id="39" creationId="{44455238-2FA8-C161-D0A3-CA67FE105110}"/>
          </ac:graphicFrameMkLst>
        </pc:graphicFrameChg>
        <pc:picChg chg="del">
          <ac:chgData name="Margherita Melegari" userId="2bd33efa-4714-47e2-a792-db81c663bb77" providerId="ADAL" clId="{32EBB5AF-B494-46AD-8A5B-74793BFBC094}" dt="2022-09-15T11:20:50.028" v="4603" actId="478"/>
          <ac:picMkLst>
            <pc:docMk/>
            <pc:sldMk cId="2550511363" sldId="270"/>
            <ac:picMk id="43" creationId="{05017CE6-920B-671E-C195-D251A5F8A2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A47B-455B-873D-D4A3-EB6AF4820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E8672-2204-86E6-E2C5-BFCAC722F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6FB5-9C2B-1FA2-0C08-451E0BC2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301AB-9314-FC8B-CDF8-1777C28D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1DF9A-EC92-4B2F-C7F2-DD5E0638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3616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DE95-E872-6EC4-6621-5983B2B2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80156-1989-11C0-A470-8444D4917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7A15-8FF8-24F0-C8CD-000B9ED2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38224-F636-AA48-3A05-7F9945F0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FEF68-4C76-2C99-1C83-079ED85E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542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400DE-61B4-7AD8-E62C-4FE88216C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7B21A-372A-970B-94DF-42FE51F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437CC-E45A-A3C9-4EB2-5CDA6AB4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798DB-5FDD-70C9-1954-8990B80D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EF4FE-E496-32F1-11F1-8AB79C51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9265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801B-0885-134D-C78A-6AF02B0E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760A-8734-1421-830A-19E820A9E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A239B-4A65-CCBF-2544-5B41CDD6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1314-D48D-197E-B325-B29D287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7493-1D62-73C9-254C-488DC0B4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014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B4A4-5BD0-C88E-797B-317EBAFA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E287F-5127-A507-C7D1-745DD72A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92E4D-B35E-F341-F925-6588C6E4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C2F2-1A73-B736-EE1E-E21BD4E5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C95A-664B-853E-0C47-FB36EE59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145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FE764-7C0F-E810-67A6-1ECD93DE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0AD1-DBAD-E355-3745-468A9B556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57B44-FB07-541A-2287-5C54FBF57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28FE-F9C9-EC51-BC29-7FBD7A51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0D2A3-3416-1239-5B4F-91149FFD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1E7CF-DCE5-A729-F280-BC78D721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920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5223-B416-0D71-6412-8DB493B1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61E9F-88B5-D8AB-7563-685F22BDB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E8395-7014-1060-20A3-F48E38BA3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9C69F-44A5-A4A3-55A8-5CFF82B46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14E60-7FC4-8B63-1614-D0C84FE5A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919DD-D438-CACF-6D54-DAC1BBF2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81D9E-235D-E611-0D5C-413E5CA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12402-1569-13A2-6CF7-F26B6BEE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3957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5F5B-E5B3-E492-63D7-ED8C5E86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B6F17A-A7A9-4491-0C9E-F9BC10AC7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373BA-3B99-B05B-097A-1C7E72271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269E4-609C-FB64-4C0D-C46C7A62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871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213DF-88EB-AA96-4DE9-E057BCF95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CFD3B-FAA2-445C-5660-CDA9B5F5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DF5E4-0269-20C2-3823-D71DDBFD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800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896C-76FB-B4E5-28C3-9B1235FF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82E2D-2E54-0EF8-7E14-B672DF181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87D90-55CC-917A-249D-5FD6B24CA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0E94B-0427-5374-9C5E-25FB92F8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BFF41-0F1A-AC8C-F4D7-1FBD597B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ACC87-C81B-A6DD-85B9-4EBECB6E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7240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AD47-EF4B-0B3A-06F9-2065AAEB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1782E-B2FF-AC60-7D42-05CA81837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D1D25-9757-8ACD-73F4-25BFBD303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BCAC4-C570-A58F-94E8-F684F2CB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805DA-A94D-C1D9-8A6F-BE114987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D0FB9-7164-1C27-F0E0-10F27B60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311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4D239-1322-BF48-3E82-9160C615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3296E-18AC-E9CD-8288-755E0AE1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9247C-5D76-322D-60E9-577229681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9E31C-B577-4BB0-9A11-CF569752DA10}" type="datetimeFigureOut">
              <a:rPr lang="en-CH" smtClean="0"/>
              <a:t>15/09/2022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E4EE-9093-5D41-BAE3-BE92B75B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81BBE-BFC4-8336-2709-11BD42E41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1B1-A0DD-4596-9830-BE853B1349C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5887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7.wmf"/><Relationship Id="rId18" Type="http://schemas.openxmlformats.org/officeDocument/2006/relationships/image" Target="../media/image20.jpg"/><Relationship Id="rId3" Type="http://schemas.openxmlformats.org/officeDocument/2006/relationships/image" Target="../media/image12.wmf"/><Relationship Id="rId21" Type="http://schemas.openxmlformats.org/officeDocument/2006/relationships/image" Target="../media/image21.png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2.wmf"/><Relationship Id="rId7" Type="http://schemas.openxmlformats.org/officeDocument/2006/relationships/oleObject" Target="../embeddings/oleObject10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sv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" name="Rectangle 13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reeform: Shape 13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2EEC1-6870-3C39-8FBC-AA9468AC0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033" y="681629"/>
            <a:ext cx="5573478" cy="3683638"/>
          </a:xfrm>
        </p:spPr>
        <p:txBody>
          <a:bodyPr anchor="b">
            <a:normAutofit/>
          </a:bodyPr>
          <a:lstStyle/>
          <a:p>
            <a:pPr algn="r"/>
            <a:r>
              <a:rPr lang="en-US" sz="6100" b="1" dirty="0">
                <a:solidFill>
                  <a:schemeClr val="bg1"/>
                </a:solidFill>
                <a:latin typeface="Seaford Display" panose="00000500000000000000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Ionic gating with Li-ion conductive glass ceramics</a:t>
            </a:r>
            <a:endParaRPr lang="en-CH" sz="6100" b="1" dirty="0">
              <a:solidFill>
                <a:schemeClr val="bg1"/>
              </a:solidFill>
              <a:latin typeface="Seaford Display" panose="00000500000000000000" pitchFamily="2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3FAD7-23A9-5BA3-C6A4-921251BA1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58" y="4881951"/>
            <a:ext cx="5271714" cy="1453825"/>
          </a:xfrm>
        </p:spPr>
        <p:txBody>
          <a:bodyPr anchor="t"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Seaford Display" panose="00000500000000000000" pitchFamily="2" charset="0"/>
              </a:rPr>
              <a:t>Margherita Melegari</a:t>
            </a:r>
          </a:p>
          <a:p>
            <a:r>
              <a:rPr lang="en-US" dirty="0">
                <a:solidFill>
                  <a:schemeClr val="bg1"/>
                </a:solidFill>
                <a:latin typeface="Seaford Display" panose="00000500000000000000" pitchFamily="2" charset="0"/>
              </a:rPr>
              <a:t>16</a:t>
            </a:r>
            <a:r>
              <a:rPr lang="en-US" baseline="30000" dirty="0">
                <a:solidFill>
                  <a:schemeClr val="bg1"/>
                </a:solidFill>
                <a:latin typeface="Seaford Display" panose="00000500000000000000" pitchFamily="2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Seaford Display" panose="00000500000000000000" pitchFamily="2" charset="0"/>
              </a:rPr>
              <a:t>September</a:t>
            </a:r>
          </a:p>
          <a:p>
            <a:r>
              <a:rPr lang="en-US" dirty="0">
                <a:solidFill>
                  <a:schemeClr val="bg1"/>
                </a:solidFill>
                <a:latin typeface="Seaford Display" panose="00000500000000000000" pitchFamily="2" charset="0"/>
              </a:rPr>
              <a:t>Young Research Day 2022</a:t>
            </a:r>
            <a:endParaRPr lang="en-CH" dirty="0">
              <a:solidFill>
                <a:schemeClr val="bg1"/>
              </a:solidFill>
              <a:latin typeface="Seaford Display" panose="00000500000000000000" pitchFamily="2" charset="0"/>
            </a:endParaRPr>
          </a:p>
        </p:txBody>
      </p:sp>
      <p:grpSp>
        <p:nvGrpSpPr>
          <p:cNvPr id="162" name="Group 141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63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D127F35A-C297-E02B-2505-646B84AC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8282" y="1295790"/>
            <a:ext cx="3449589" cy="1804400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C269299-AEFB-AF92-6A7F-3A0C45A6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7830" r="-1" b="6479"/>
          <a:stretch/>
        </p:blipFill>
        <p:spPr>
          <a:xfrm>
            <a:off x="8732637" y="3606466"/>
            <a:ext cx="2229719" cy="214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998A43-DB19-221E-90DD-5D896D9E4ABB}"/>
              </a:ext>
            </a:extLst>
          </p:cNvPr>
          <p:cNvSpPr txBox="1"/>
          <p:nvPr/>
        </p:nvSpPr>
        <p:spPr>
          <a:xfrm>
            <a:off x="441960" y="1775901"/>
            <a:ext cx="431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SzPct val="80000"/>
              <a:buFont typeface="Segoe UI Emoji" panose="020B0502040204020203" pitchFamily="34" charset="0"/>
              <a:buChar char="◾"/>
            </a:pPr>
            <a:r>
              <a:rPr lang="en-US" sz="2800" b="1" dirty="0">
                <a:latin typeface="Seaford Display" panose="00000500000000000000" pitchFamily="2" charset="0"/>
              </a:rPr>
              <a:t>Temperature [K]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28A35-7DBF-5660-0C84-3B8CF81D699B}"/>
              </a:ext>
            </a:extLst>
          </p:cNvPr>
          <p:cNvSpPr txBox="1"/>
          <p:nvPr/>
        </p:nvSpPr>
        <p:spPr>
          <a:xfrm>
            <a:off x="4162643" y="1775901"/>
            <a:ext cx="431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SzPct val="80000"/>
              <a:buFont typeface="Segoe UI Emoji" panose="020B0502040204020203" pitchFamily="34" charset="0"/>
              <a:buChar char="◾"/>
            </a:pPr>
            <a:r>
              <a:rPr lang="en-US" sz="2800" b="1" dirty="0">
                <a:latin typeface="Seaford Display" panose="00000500000000000000" pitchFamily="2" charset="0"/>
              </a:rPr>
              <a:t>Magnetic Field [T]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C83AF-A493-B03C-5F61-D7C1B80EB04B}"/>
              </a:ext>
            </a:extLst>
          </p:cNvPr>
          <p:cNvSpPr txBox="1"/>
          <p:nvPr/>
        </p:nvSpPr>
        <p:spPr>
          <a:xfrm>
            <a:off x="8142928" y="1775901"/>
            <a:ext cx="431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SzPct val="80000"/>
              <a:buFont typeface="Segoe UI Emoji" panose="020B0502040204020203" pitchFamily="34" charset="0"/>
              <a:buChar char="◾"/>
            </a:pPr>
            <a:r>
              <a:rPr lang="en-US" sz="2800" b="1" dirty="0">
                <a:solidFill>
                  <a:srgbClr val="FF0000"/>
                </a:solidFill>
                <a:latin typeface="Seaford Display" panose="00000500000000000000" pitchFamily="2" charset="0"/>
              </a:rPr>
              <a:t>Carrier Density [cm</a:t>
            </a:r>
            <a:r>
              <a:rPr lang="en-US" sz="2800" b="1" baseline="30000" dirty="0">
                <a:solidFill>
                  <a:srgbClr val="FF0000"/>
                </a:solidFill>
                <a:latin typeface="Seaford Display" panose="00000500000000000000" pitchFamily="2" charset="0"/>
              </a:rPr>
              <a:t>-2</a:t>
            </a:r>
            <a:r>
              <a:rPr lang="en-US" sz="2800" b="1" dirty="0">
                <a:solidFill>
                  <a:srgbClr val="FF0000"/>
                </a:solidFill>
                <a:latin typeface="Seaford Display" panose="00000500000000000000" pitchFamily="2" charset="0"/>
              </a:rPr>
              <a:t>]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1854CC-F9AA-B50F-424D-653F7BCDBCDD}"/>
              </a:ext>
            </a:extLst>
          </p:cNvPr>
          <p:cNvGrpSpPr/>
          <p:nvPr/>
        </p:nvGrpSpPr>
        <p:grpSpPr>
          <a:xfrm>
            <a:off x="3298075" y="3947660"/>
            <a:ext cx="8904232" cy="2237084"/>
            <a:chOff x="3479223" y="2395685"/>
            <a:chExt cx="8904232" cy="22370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9B0FEB-C243-9F42-18CD-05E86AC714AD}"/>
                </a:ext>
              </a:extLst>
            </p:cNvPr>
            <p:cNvSpPr txBox="1"/>
            <p:nvPr/>
          </p:nvSpPr>
          <p:spPr>
            <a:xfrm>
              <a:off x="5980135" y="2395685"/>
              <a:ext cx="32719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Seaford Display" panose="00000500000000000000" pitchFamily="2" charset="0"/>
                </a:rPr>
                <a:t>Field Effect Transistor</a:t>
              </a:r>
              <a:endParaRPr lang="en-CH" sz="2800" b="1" dirty="0">
                <a:latin typeface="Seaford Display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37D500-735D-C100-1BD2-B946650603D0}"/>
                </a:ext>
              </a:extLst>
            </p:cNvPr>
            <p:cNvSpPr txBox="1"/>
            <p:nvPr/>
          </p:nvSpPr>
          <p:spPr>
            <a:xfrm>
              <a:off x="4554499" y="3058050"/>
              <a:ext cx="6508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Seaford Display" panose="00000500000000000000" pitchFamily="2" charset="0"/>
                </a:rPr>
                <a:t>First FET was made in 1959 with a solid-state dielectric (SiO</a:t>
              </a:r>
              <a:r>
                <a:rPr lang="en-US" sz="2000" baseline="-25000" dirty="0">
                  <a:latin typeface="Seaford Display" panose="00000500000000000000" pitchFamily="2" charset="0"/>
                </a:rPr>
                <a:t>2</a:t>
              </a:r>
              <a:r>
                <a:rPr lang="en-US" sz="2000" dirty="0">
                  <a:latin typeface="Seaford Display" panose="00000500000000000000" pitchFamily="2" charset="0"/>
                </a:rPr>
                <a:t>) </a:t>
              </a:r>
              <a:endParaRPr lang="en-CH" sz="2000" dirty="0">
                <a:latin typeface="Seaford Display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AA33AD-A46A-D259-B933-93C011E087A7}"/>
                </a:ext>
              </a:extLst>
            </p:cNvPr>
            <p:cNvSpPr txBox="1"/>
            <p:nvPr/>
          </p:nvSpPr>
          <p:spPr>
            <a:xfrm>
              <a:off x="3479223" y="3468444"/>
              <a:ext cx="8904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eaford Display" panose="00000500000000000000" pitchFamily="2" charset="0"/>
                </a:rPr>
                <a:t>Through the application of an electric field, it can tune charge density inside a material</a:t>
              </a:r>
              <a:endParaRPr lang="en-CH" sz="2000" baseline="30000" dirty="0">
                <a:latin typeface="Seaford Display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E88B61-84BD-5812-E4D7-4776B2C0B4E9}"/>
                </a:ext>
              </a:extLst>
            </p:cNvPr>
            <p:cNvSpPr txBox="1"/>
            <p:nvPr/>
          </p:nvSpPr>
          <p:spPr>
            <a:xfrm>
              <a:off x="3580665" y="3924883"/>
              <a:ext cx="87524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ctr">
                <a:buClr>
                  <a:srgbClr val="FF0000"/>
                </a:buClr>
                <a:buSzPct val="80000"/>
                <a:buFont typeface="Segoe UI Emoji" panose="020B0502040204020203" pitchFamily="34" charset="0"/>
                <a:buChar char="❌"/>
              </a:pPr>
              <a:r>
                <a:rPr lang="en-US" sz="2000" b="1" dirty="0">
                  <a:latin typeface="Seaford Display" panose="00000500000000000000" pitchFamily="2" charset="0"/>
                </a:rPr>
                <a:t>Unable to reach high carrier densities (only up to 10</a:t>
              </a:r>
              <a:r>
                <a:rPr lang="en-US" sz="2000" b="1" baseline="30000" dirty="0">
                  <a:latin typeface="Seaford Display" panose="00000500000000000000" pitchFamily="2" charset="0"/>
                </a:rPr>
                <a:t>13</a:t>
              </a:r>
              <a:r>
                <a:rPr lang="en-US" sz="2000" b="1" dirty="0">
                  <a:latin typeface="Seaford Display" panose="00000500000000000000" pitchFamily="2" charset="0"/>
                </a:rPr>
                <a:t> cm</a:t>
              </a:r>
              <a:r>
                <a:rPr lang="en-US" sz="2000" b="1" baseline="30000" dirty="0">
                  <a:latin typeface="Seaford Display" panose="00000500000000000000" pitchFamily="2" charset="0"/>
                </a:rPr>
                <a:t>-2</a:t>
              </a:r>
              <a:r>
                <a:rPr lang="en-US" sz="2000" b="1" dirty="0">
                  <a:latin typeface="Seaford Display" panose="00000500000000000000" pitchFamily="2" charset="0"/>
                </a:rPr>
                <a:t> ), due to the breakdown </a:t>
              </a:r>
            </a:p>
            <a:p>
              <a:pPr algn="ctr">
                <a:buClr>
                  <a:srgbClr val="FF0000"/>
                </a:buClr>
                <a:buSzPct val="80000"/>
              </a:pPr>
              <a:r>
                <a:rPr lang="en-US" sz="2000" b="1" dirty="0">
                  <a:latin typeface="Seaford Display" panose="00000500000000000000" pitchFamily="2" charset="0"/>
                </a:rPr>
                <a:t>voltage limitation of silicon oxide dielectric</a:t>
              </a:r>
              <a:endParaRPr lang="en-CH" sz="2000" b="1" dirty="0">
                <a:latin typeface="Seaford Display" panose="00000500000000000000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EFEACBC-DF06-D1AB-1718-4A495F5B1727}"/>
              </a:ext>
            </a:extLst>
          </p:cNvPr>
          <p:cNvSpPr txBox="1"/>
          <p:nvPr/>
        </p:nvSpPr>
        <p:spPr>
          <a:xfrm>
            <a:off x="2134684" y="19863"/>
            <a:ext cx="821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Seaford Display" panose="00000500000000000000" pitchFamily="2" charset="0"/>
              </a:rPr>
              <a:t>The role of FETs in fundamental studies </a:t>
            </a:r>
            <a:endParaRPr lang="en-CH" sz="4000" b="1" dirty="0">
              <a:latin typeface="Seaford Display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74AEF9-AEFD-1174-8544-29F30B129CD7}"/>
              </a:ext>
            </a:extLst>
          </p:cNvPr>
          <p:cNvSpPr txBox="1"/>
          <p:nvPr/>
        </p:nvSpPr>
        <p:spPr>
          <a:xfrm>
            <a:off x="202039" y="2629234"/>
            <a:ext cx="12082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eaford Display" panose="00000500000000000000" pitchFamily="2" charset="0"/>
              </a:rPr>
              <a:t>Carrier density influences the conductivity and the electronic phase of a material, giving us the possibility to play with </a:t>
            </a:r>
          </a:p>
          <a:p>
            <a:pPr algn="ctr"/>
            <a:r>
              <a:rPr lang="en-US" sz="2000" dirty="0">
                <a:latin typeface="Seaford Display" panose="00000500000000000000" pitchFamily="2" charset="0"/>
              </a:rPr>
              <a:t>it in order to go far beyond the borders of classical physics 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72C263-9041-E7EF-5EF0-B0A22C889CBE}"/>
              </a:ext>
            </a:extLst>
          </p:cNvPr>
          <p:cNvGrpSpPr/>
          <p:nvPr/>
        </p:nvGrpSpPr>
        <p:grpSpPr>
          <a:xfrm>
            <a:off x="2083357" y="945593"/>
            <a:ext cx="435935" cy="400277"/>
            <a:chOff x="2083357" y="945593"/>
            <a:chExt cx="435935" cy="400277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1EA22420-DF3B-4C9C-A1B2-527E38E8DB0F}"/>
                </a:ext>
              </a:extLst>
            </p:cNvPr>
            <p:cNvSpPr/>
            <p:nvPr/>
          </p:nvSpPr>
          <p:spPr>
            <a:xfrm>
              <a:off x="2083357" y="945593"/>
              <a:ext cx="435935" cy="400277"/>
            </a:xfrm>
            <a:prstGeom prst="flowChartConnector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DFCA410-716D-91BC-AB2A-DD943BBF01F3}"/>
                </a:ext>
              </a:extLst>
            </p:cNvPr>
            <p:cNvCxnSpPr>
              <a:cxnSpLocks/>
            </p:cNvCxnSpPr>
            <p:nvPr/>
          </p:nvCxnSpPr>
          <p:spPr>
            <a:xfrm>
              <a:off x="2216264" y="1143146"/>
              <a:ext cx="17978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53D951-5603-499E-F487-7797A8ED3E7D}"/>
              </a:ext>
            </a:extLst>
          </p:cNvPr>
          <p:cNvGrpSpPr/>
          <p:nvPr/>
        </p:nvGrpSpPr>
        <p:grpSpPr>
          <a:xfrm>
            <a:off x="603848" y="4841574"/>
            <a:ext cx="2124256" cy="1070834"/>
            <a:chOff x="603848" y="4841574"/>
            <a:chExt cx="2124256" cy="107083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7414472-E19F-7233-DD2C-50E732DE9D5F}"/>
                </a:ext>
              </a:extLst>
            </p:cNvPr>
            <p:cNvSpPr/>
            <p:nvPr/>
          </p:nvSpPr>
          <p:spPr>
            <a:xfrm>
              <a:off x="603849" y="5010136"/>
              <a:ext cx="2124255" cy="8234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80FEDB-32D6-3159-573F-6A128B397D71}"/>
                </a:ext>
              </a:extLst>
            </p:cNvPr>
            <p:cNvSpPr/>
            <p:nvPr/>
          </p:nvSpPr>
          <p:spPr>
            <a:xfrm>
              <a:off x="603848" y="5833614"/>
              <a:ext cx="2124255" cy="7879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3588C4-67A8-77F3-CAFF-B983CC413DEA}"/>
                </a:ext>
              </a:extLst>
            </p:cNvPr>
            <p:cNvSpPr/>
            <p:nvPr/>
          </p:nvSpPr>
          <p:spPr>
            <a:xfrm>
              <a:off x="1240047" y="4974700"/>
              <a:ext cx="84331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6D7002-9E9E-8E06-229D-86E351193939}"/>
                </a:ext>
              </a:extLst>
            </p:cNvPr>
            <p:cNvSpPr/>
            <p:nvPr/>
          </p:nvSpPr>
          <p:spPr>
            <a:xfrm>
              <a:off x="916557" y="4841575"/>
              <a:ext cx="323489" cy="168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280E40-1F00-97A1-9DA0-1C0A49B6591A}"/>
                </a:ext>
              </a:extLst>
            </p:cNvPr>
            <p:cNvSpPr/>
            <p:nvPr/>
          </p:nvSpPr>
          <p:spPr>
            <a:xfrm>
              <a:off x="2082241" y="4841575"/>
              <a:ext cx="323489" cy="168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4FF79B-20EC-9785-EF5B-2585E14F540C}"/>
                </a:ext>
              </a:extLst>
            </p:cNvPr>
            <p:cNvSpPr/>
            <p:nvPr/>
          </p:nvSpPr>
          <p:spPr>
            <a:xfrm>
              <a:off x="1240046" y="4841575"/>
              <a:ext cx="55050" cy="133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40A183-AB72-2F29-C957-D1584826ECB5}"/>
                </a:ext>
              </a:extLst>
            </p:cNvPr>
            <p:cNvSpPr/>
            <p:nvPr/>
          </p:nvSpPr>
          <p:spPr>
            <a:xfrm>
              <a:off x="2027191" y="4841574"/>
              <a:ext cx="55050" cy="133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478D92-9EA9-BA45-EE84-73898890A5C0}"/>
              </a:ext>
            </a:extLst>
          </p:cNvPr>
          <p:cNvCxnSpPr>
            <a:cxnSpLocks/>
          </p:cNvCxnSpPr>
          <p:nvPr/>
        </p:nvCxnSpPr>
        <p:spPr>
          <a:xfrm>
            <a:off x="1665976" y="5906188"/>
            <a:ext cx="0" cy="2723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7CCE31-C6D7-B414-D3D9-7C16F59DD3A8}"/>
              </a:ext>
            </a:extLst>
          </p:cNvPr>
          <p:cNvCxnSpPr>
            <a:cxnSpLocks/>
          </p:cNvCxnSpPr>
          <p:nvPr/>
        </p:nvCxnSpPr>
        <p:spPr>
          <a:xfrm>
            <a:off x="1117311" y="4569238"/>
            <a:ext cx="0" cy="27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8C26F5-3658-025E-8DE4-56D789D01267}"/>
              </a:ext>
            </a:extLst>
          </p:cNvPr>
          <p:cNvCxnSpPr>
            <a:cxnSpLocks/>
          </p:cNvCxnSpPr>
          <p:nvPr/>
        </p:nvCxnSpPr>
        <p:spPr>
          <a:xfrm>
            <a:off x="2235673" y="4569238"/>
            <a:ext cx="0" cy="2723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3DC615-1C96-9BB7-541A-BD20DDEA5B52}"/>
              </a:ext>
            </a:extLst>
          </p:cNvPr>
          <p:cNvSpPr txBox="1"/>
          <p:nvPr/>
        </p:nvSpPr>
        <p:spPr>
          <a:xfrm>
            <a:off x="1496432" y="6112078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aford Display" panose="00000500000000000000" pitchFamily="2" charset="0"/>
              </a:rPr>
              <a:t>G</a:t>
            </a:r>
            <a:endParaRPr lang="en-CH" sz="1400" dirty="0">
              <a:latin typeface="Seaford Display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11D8E8-25CD-F876-0539-4ADC6C67A7A6}"/>
              </a:ext>
            </a:extLst>
          </p:cNvPr>
          <p:cNvSpPr txBox="1"/>
          <p:nvPr/>
        </p:nvSpPr>
        <p:spPr>
          <a:xfrm>
            <a:off x="962185" y="4313347"/>
            <a:ext cx="311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aford Display" panose="00000500000000000000" pitchFamily="2" charset="0"/>
              </a:rPr>
              <a:t>D</a:t>
            </a:r>
            <a:endParaRPr lang="en-CH" sz="1400" dirty="0">
              <a:latin typeface="Seaford Display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265C7C-506E-0DFD-4612-FADE9D457F66}"/>
              </a:ext>
            </a:extLst>
          </p:cNvPr>
          <p:cNvSpPr txBox="1"/>
          <p:nvPr/>
        </p:nvSpPr>
        <p:spPr>
          <a:xfrm>
            <a:off x="2078971" y="43133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aford Display" panose="00000500000000000000" pitchFamily="2" charset="0"/>
              </a:rPr>
              <a:t>S</a:t>
            </a:r>
            <a:endParaRPr lang="en-CH" sz="1400" dirty="0">
              <a:latin typeface="Seaford Display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2E553E-B8B2-FF40-45A6-084F2F8E081D}"/>
              </a:ext>
            </a:extLst>
          </p:cNvPr>
          <p:cNvSpPr txBox="1"/>
          <p:nvPr/>
        </p:nvSpPr>
        <p:spPr>
          <a:xfrm>
            <a:off x="1478867" y="5268922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aford Display" panose="00000500000000000000" pitchFamily="2" charset="0"/>
              </a:rPr>
              <a:t>SiO</a:t>
            </a:r>
            <a:r>
              <a:rPr lang="en-US" sz="1400" baseline="-25000" dirty="0">
                <a:latin typeface="Seaford Display" panose="00000500000000000000" pitchFamily="2" charset="0"/>
              </a:rPr>
              <a:t>2</a:t>
            </a:r>
            <a:endParaRPr lang="en-CH" sz="1400" baseline="-25000" dirty="0">
              <a:latin typeface="Seaford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3 0.02639 C -0.02344 0.02106 -0.01953 0.01366 -0.01601 0.00949 C -0.01354 0.00648 -0.01068 0.00463 -0.0082 0.00162 C -0.00664 3.7037E-7 -0.00534 -0.00255 -0.00377 -0.0044 C -0.00208 -0.00671 0.00182 -0.01065 0.00404 -0.01227 C 0.00482 -0.01296 0.00573 -0.01319 0.00664 -0.01389 C 0.00807 -0.01227 0.01003 -0.01157 0.01094 -0.00903 C 0.01276 -0.00463 0.01289 0.00162 0.01446 0.00625 C 0.01537 0.00903 0.01628 0.01134 0.01706 0.01412 C 0.02084 0.02662 0.02005 0.02616 0.02318 0.03426 C 0.025 0.03866 0.02604 0.04143 0.02839 0.04514 C 0.02956 0.04676 0.0306 0.04907 0.0319 0.04977 C 0.03451 0.05116 0.03711 0.05069 0.03972 0.05139 C 0.04584 0.04861 0.05235 0.04768 0.05807 0.04352 C 0.06953 0.03518 0.09141 -0.01042 0.09466 -0.01528 C 0.10026 -0.02361 0.10612 -0.03102 0.11133 -0.04005 C 0.1125 -0.04213 0.11341 -0.04444 0.11472 -0.0463 C 0.1168 -0.04907 0.12031 -0.05208 0.12266 -0.05394 C 0.125 -0.05255 0.12735 -0.05139 0.12956 -0.04931 C 0.13034 -0.04884 0.1306 -0.04722 0.13138 -0.0463 C 0.13581 -0.04097 0.1375 -0.04468 0.14089 -0.03241 L 0.14531 -0.0169 C 0.14557 -0.01435 0.14557 -0.01157 0.1461 -0.00903 C 0.14675 -0.00671 0.14792 -0.00509 0.14883 -0.00301 C 0.15 3.7037E-7 0.1513 0.00301 0.15222 0.00625 C 0.153 0.0088 0.153 0.01204 0.15404 0.01412 C 0.15482 0.01574 0.15638 0.01597 0.15755 0.01713 C 0.15847 0.01806 0.15912 0.01991 0.16016 0.02037 C 0.16354 0.02199 0.17057 0.02338 0.17057 0.02338 C 0.17696 0.02176 0.18334 0.0206 0.18972 0.01875 C 0.19245 0.01806 0.19518 0.01759 0.19766 0.01574 C 0.19961 0.01389 0.20117 0.01065 0.20287 0.00787 C 0.20521 0.00393 0.20755 -0.00023 0.20977 -0.0044 C 0.21224 -0.00903 0.21419 -0.01412 0.2168 -0.01852 C 0.21888 -0.02199 0.22136 -0.025 0.22383 -0.02778 C 0.23138 -0.03611 0.23646 -0.04028 0.24557 -0.04329 C 0.24961 -0.04444 0.25365 -0.04421 0.25781 -0.04468 C 0.27097 -0.04028 0.27071 -0.0463 0.27604 -0.02917 C 0.27891 -0.02014 0.28399 -0.00139 0.28399 -0.00139 C 0.28529 0.01042 0.28373 0.00278 0.28737 0.0125 C 0.28893 0.01667 0.28972 0.02176 0.2918 0.025 C 0.29362 0.02801 0.30169 0.03148 0.30404 0.03264 C 0.32435 0.03009 0.32604 0.03542 0.34063 0.02037 C 0.34401 0.01667 0.34701 0.01181 0.35026 0.00787 C 0.35248 0.00509 0.35508 0.00324 0.35716 0.00023 C 0.35938 -0.00301 0.36094 -0.00764 0.36328 -0.01065 C 0.36914 -0.01852 0.37552 -0.02523 0.38164 -0.03241 C 0.38373 -0.03472 0.39584 -0.04884 0.39909 -0.05093 C 0.40182 -0.05278 0.40482 -0.05301 0.40781 -0.05394 C 0.41328 -0.05301 0.41888 -0.05324 0.42435 -0.05093 C 0.43034 -0.04838 0.4336 -0.04306 0.43737 -0.03542 C 0.43841 -0.03357 0.43906 -0.03125 0.43998 -0.02917 C 0.44089 -0.02755 0.4418 -0.02639 0.44258 -0.02454 C 0.44636 -0.01667 0.44753 -0.01065 0.45222 -0.00602 C 0.45365 -0.00463 0.45521 -0.0044 0.45664 -0.00301 C 0.46055 0.00139 0.46602 0.01111 0.47057 0.01412 C 0.47344 0.01597 0.48451 0.02083 0.48972 0.02176 C 0.49297 0.02245 0.4961 0.02292 0.49935 0.02338 C 0.50834 0.02292 0.51732 0.02315 0.5263 0.02176 C 0.53425 0.02083 0.54024 0.00833 0.54636 0.00162 C 0.54935 -0.00139 0.55235 -0.0044 0.55508 -0.00764 C 0.55807 -0.01111 0.56081 -0.01528 0.5638 -0.01852 C 0.56667 -0.0213 0.56953 -0.02431 0.57253 -0.02616 C 0.57917 -0.03032 0.59258 -0.03704 0.59258 -0.03704 C 0.60261 -0.03588 0.60482 -0.03843 0.61185 -0.03241 C 0.61419 -0.03032 0.6168 -0.02546 0.61875 -0.02315 C 0.61992 -0.02176 0.62123 -0.0213 0.62227 -0.01991 C 0.62357 -0.01829 0.62448 -0.01574 0.62578 -0.01389 C 0.62709 -0.01157 0.62878 -0.00972 0.63008 -0.00764 C 0.63099 -0.00625 0.63177 -0.0044 0.63268 -0.00301 C 0.63802 0.00509 0.63425 -0.00139 0.63972 0.00486 C 0.64089 0.00625 0.64193 0.00833 0.64323 0.00949 C 0.64505 0.01111 0.65326 0.01782 0.65625 0.01875 C 0.65912 0.01968 0.66211 0.01968 0.66498 0.02037 C 0.67227 0.01968 0.67956 0.01968 0.68685 0.01875 C 0.69115 0.01806 0.69557 0.01667 0.69987 0.01574 C 0.70274 0.01505 0.70573 0.01458 0.7086 0.01412 C 0.71276 0.01227 0.71159 0.01435 0.71289 0.00949 " pathEditMode="relative" ptsTypes="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7904" y="1333265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A152F29E-C625-4313-96BF-5675B357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93391" y="1327438"/>
            <a:ext cx="675351" cy="595380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2A5CB78-6497-4151-83B6-568BD27EC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71281" y="1075612"/>
            <a:ext cx="550492" cy="48530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CD20B38-57A5-F921-6DBE-9C9E3D3F4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9" r="-5569"/>
          <a:stretch/>
        </p:blipFill>
        <p:spPr>
          <a:xfrm>
            <a:off x="8114345" y="1843524"/>
            <a:ext cx="2746864" cy="1573915"/>
          </a:xfrm>
          <a:prstGeom prst="hexagon">
            <a:avLst>
              <a:gd name="adj" fmla="val 25668"/>
              <a:gd name="vf" fmla="val 11547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EB438-6ECD-B7C6-57C0-8788D6E375ED}"/>
              </a:ext>
            </a:extLst>
          </p:cNvPr>
          <p:cNvSpPr txBox="1"/>
          <p:nvPr/>
        </p:nvSpPr>
        <p:spPr>
          <a:xfrm>
            <a:off x="4813738" y="139696"/>
            <a:ext cx="2764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Seaford Display" panose="00000500000000000000" pitchFamily="2" charset="0"/>
              </a:rPr>
              <a:t>Ionic Gating </a:t>
            </a:r>
            <a:endParaRPr lang="en-CH" sz="4000" b="1" dirty="0">
              <a:latin typeface="Seaford Display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00A1F-F94A-125C-1CD8-5D46D8057247}"/>
              </a:ext>
            </a:extLst>
          </p:cNvPr>
          <p:cNvSpPr txBox="1"/>
          <p:nvPr/>
        </p:nvSpPr>
        <p:spPr>
          <a:xfrm>
            <a:off x="2582563" y="972689"/>
            <a:ext cx="273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eaford Display" panose="00000500000000000000" pitchFamily="2" charset="0"/>
              </a:rPr>
              <a:t>Liquid Electrolyte </a:t>
            </a:r>
            <a:endParaRPr lang="en-CH" sz="2800" b="1" dirty="0">
              <a:latin typeface="Seaford Display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B8604-1D8E-B4F3-EC4E-6EEFDB184CFE}"/>
              </a:ext>
            </a:extLst>
          </p:cNvPr>
          <p:cNvSpPr txBox="1"/>
          <p:nvPr/>
        </p:nvSpPr>
        <p:spPr>
          <a:xfrm>
            <a:off x="-379562" y="1538881"/>
            <a:ext cx="8177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aford Display" panose="00000500000000000000" pitchFamily="2" charset="0"/>
              </a:rPr>
              <a:t>Able to reach carrier densities up to 10</a:t>
            </a:r>
            <a:r>
              <a:rPr lang="en-US" sz="2000" baseline="30000" dirty="0">
                <a:latin typeface="Seaford Display" panose="00000500000000000000" pitchFamily="2" charset="0"/>
              </a:rPr>
              <a:t>14</a:t>
            </a:r>
            <a:r>
              <a:rPr lang="en-US" sz="2000" dirty="0">
                <a:latin typeface="Seaford Display" panose="00000500000000000000" pitchFamily="2" charset="0"/>
              </a:rPr>
              <a:t> cm</a:t>
            </a:r>
            <a:r>
              <a:rPr lang="en-US" sz="2000" baseline="30000" dirty="0">
                <a:latin typeface="Seaford Display" panose="00000500000000000000" pitchFamily="2" charset="0"/>
              </a:rPr>
              <a:t>-2 </a:t>
            </a:r>
            <a:r>
              <a:rPr lang="en-US" sz="2000" dirty="0">
                <a:latin typeface="Seaford Display" panose="00000500000000000000" pitchFamily="2" charset="0"/>
              </a:rPr>
              <a:t> thanks to the formation</a:t>
            </a:r>
          </a:p>
          <a:p>
            <a:pPr algn="ctr"/>
            <a:r>
              <a:rPr lang="en-US" sz="2000" dirty="0">
                <a:latin typeface="Seaford Display" panose="00000500000000000000" pitchFamily="2" charset="0"/>
              </a:rPr>
              <a:t>of an electric double (EDL) at the surface with the gated material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5FD34-017C-BEE2-AA10-A85180BDA124}"/>
              </a:ext>
            </a:extLst>
          </p:cNvPr>
          <p:cNvSpPr txBox="1"/>
          <p:nvPr/>
        </p:nvSpPr>
        <p:spPr>
          <a:xfrm>
            <a:off x="4181179" y="2295803"/>
            <a:ext cx="267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eaford Display" panose="00000500000000000000" pitchFamily="2" charset="0"/>
              </a:rPr>
              <a:t>What is this EDL?</a:t>
            </a:r>
            <a:endParaRPr lang="en-CH" sz="2800" b="1" dirty="0">
              <a:latin typeface="Seaford Display" panose="00000500000000000000" pitchFamily="2" charset="0"/>
            </a:endParaRPr>
          </a:p>
        </p:txBody>
      </p:sp>
      <p:pic>
        <p:nvPicPr>
          <p:cNvPr id="35" name="Picture 34" descr="Chart&#10;&#10;Description automatically generated">
            <a:extLst>
              <a:ext uri="{FF2B5EF4-FFF2-40B4-BE49-F238E27FC236}">
                <a16:creationId xmlns:a16="http://schemas.microsoft.com/office/drawing/2014/main" id="{6CCF3B32-D12E-67EE-5D29-F894D01B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r="49164" b="55850"/>
          <a:stretch/>
        </p:blipFill>
        <p:spPr>
          <a:xfrm>
            <a:off x="188203" y="2781738"/>
            <a:ext cx="2749863" cy="18048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41C85E8-1EE6-11CF-E6BF-F46540F73AEA}"/>
              </a:ext>
            </a:extLst>
          </p:cNvPr>
          <p:cNvSpPr txBox="1"/>
          <p:nvPr/>
        </p:nvSpPr>
        <p:spPr>
          <a:xfrm>
            <a:off x="2840094" y="2848835"/>
            <a:ext cx="540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dirty="0">
                <a:latin typeface="Seaford Display" panose="00000500000000000000" pitchFamily="2" charset="0"/>
              </a:rPr>
              <a:t>Under the action of an electric field, mobile ions present in the electrolyte accumulate close to the gated material creating a nanocapacitor of 1nm thickness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BC5BEC-E5FD-A713-9849-C9E9BD7930FC}"/>
              </a:ext>
            </a:extLst>
          </p:cNvPr>
          <p:cNvSpPr txBox="1"/>
          <p:nvPr/>
        </p:nvSpPr>
        <p:spPr>
          <a:xfrm>
            <a:off x="3032167" y="4215684"/>
            <a:ext cx="906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aford Display" panose="00000500000000000000" pitchFamily="2" charset="0"/>
              </a:rPr>
              <a:t>This allow us to easily tune the charge density, thanks to the capacitance values in the order of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>
                <a:latin typeface="Seaford Display" panose="00000500000000000000" pitchFamily="2" charset="0"/>
              </a:rPr>
              <a:t>F,  a magnitude larger with respect to normal solid-state dielectrics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505F04-B496-13C9-2BDD-6CCAD059D628}"/>
              </a:ext>
            </a:extLst>
          </p:cNvPr>
          <p:cNvSpPr txBox="1"/>
          <p:nvPr/>
        </p:nvSpPr>
        <p:spPr>
          <a:xfrm>
            <a:off x="1136244" y="4982998"/>
            <a:ext cx="9919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Clr>
                <a:srgbClr val="FF0000"/>
              </a:buClr>
              <a:buSzPct val="80000"/>
              <a:buFont typeface="Segoe UI Emoji" panose="020B0502040204020203" pitchFamily="34" charset="0"/>
              <a:buChar char="❌"/>
            </a:pPr>
            <a:r>
              <a:rPr lang="en-US" sz="2000" b="1" dirty="0">
                <a:latin typeface="Seaford Display" panose="00000500000000000000" pitchFamily="2" charset="0"/>
              </a:rPr>
              <a:t>The technique is cumbersome, due to the liquid phase of the electrolyte</a:t>
            </a:r>
          </a:p>
          <a:p>
            <a:pPr marL="285750" indent="-285750" algn="ctr">
              <a:buClr>
                <a:srgbClr val="FF0000"/>
              </a:buClr>
              <a:buSzPct val="80000"/>
              <a:buFont typeface="Segoe UI Emoji" panose="020B0502040204020203" pitchFamily="34" charset="0"/>
              <a:buChar char="❌"/>
            </a:pPr>
            <a:r>
              <a:rPr lang="en-US" sz="2000" b="1" dirty="0">
                <a:latin typeface="Seaford Display" panose="00000500000000000000" pitchFamily="2" charset="0"/>
              </a:rPr>
              <a:t>The IL covers completely the device surface, hindering the possibility to use further techniques </a:t>
            </a:r>
            <a:endParaRPr lang="en-CH" sz="2000" b="1" dirty="0">
              <a:latin typeface="Seaford Display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3103F-B705-CA33-30FF-372A86588F37}"/>
              </a:ext>
            </a:extLst>
          </p:cNvPr>
          <p:cNvSpPr txBox="1"/>
          <p:nvPr/>
        </p:nvSpPr>
        <p:spPr>
          <a:xfrm>
            <a:off x="3354013" y="5768256"/>
            <a:ext cx="644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eaford Display" panose="00000500000000000000" pitchFamily="2" charset="0"/>
              </a:rPr>
              <a:t>What about a solid Electrolyte?</a:t>
            </a:r>
            <a:endParaRPr lang="en-CH" sz="4000" b="1" dirty="0">
              <a:solidFill>
                <a:srgbClr val="FF0000"/>
              </a:solidFill>
              <a:latin typeface="Seaford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9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EB438-6ECD-B7C6-57C0-8788D6E375ED}"/>
              </a:ext>
            </a:extLst>
          </p:cNvPr>
          <p:cNvSpPr txBox="1"/>
          <p:nvPr/>
        </p:nvSpPr>
        <p:spPr>
          <a:xfrm>
            <a:off x="3095332" y="238555"/>
            <a:ext cx="6215456" cy="645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Seaford Display" panose="00000500000000000000" pitchFamily="2" charset="0"/>
                <a:ea typeface="+mj-ea"/>
                <a:cs typeface="+mj-cs"/>
              </a:rPr>
              <a:t>Lithium-Ion Glass Ceramics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图片 20">
            <a:extLst>
              <a:ext uri="{FF2B5EF4-FFF2-40B4-BE49-F238E27FC236}">
                <a16:creationId xmlns:a16="http://schemas.microsoft.com/office/drawing/2014/main" id="{10D3B771-D8E8-DF31-0B58-790B69C6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44" y="1185313"/>
            <a:ext cx="1615023" cy="1542294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E4AB243-F4E8-7D94-5A4B-758C2CFCC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26" y="1185313"/>
            <a:ext cx="2148814" cy="15422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B925BB-BF87-8EE4-16FB-C70F2734AD12}"/>
              </a:ext>
            </a:extLst>
          </p:cNvPr>
          <p:cNvSpPr txBox="1"/>
          <p:nvPr/>
        </p:nvSpPr>
        <p:spPr>
          <a:xfrm>
            <a:off x="1117311" y="1280053"/>
            <a:ext cx="6152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Segoe UI Emoji" panose="020B0502040204020203" pitchFamily="34" charset="0"/>
              <a:buChar char="◾"/>
            </a:pPr>
            <a:r>
              <a:rPr lang="en-US" sz="2000" dirty="0">
                <a:latin typeface="Seaford Display" panose="00000500000000000000" pitchFamily="2" charset="0"/>
              </a:rPr>
              <a:t>Solid oxide framework with mobile alkali ions (Li+) with high ionic conductivity (10</a:t>
            </a:r>
            <a:r>
              <a:rPr lang="en-US" sz="2000" baseline="30000" dirty="0">
                <a:latin typeface="Seaford Display" panose="00000500000000000000" pitchFamily="2" charset="0"/>
              </a:rPr>
              <a:t>-3</a:t>
            </a:r>
            <a:r>
              <a:rPr lang="en-US" sz="2000" dirty="0">
                <a:latin typeface="Seaford Display" panose="00000500000000000000" pitchFamily="2" charset="0"/>
              </a:rPr>
              <a:t>/10</a:t>
            </a:r>
            <a:r>
              <a:rPr lang="en-US" sz="2000" baseline="30000" dirty="0">
                <a:latin typeface="Seaford Display" panose="00000500000000000000" pitchFamily="2" charset="0"/>
              </a:rPr>
              <a:t>-4</a:t>
            </a:r>
            <a:r>
              <a:rPr lang="en-US" sz="2000" dirty="0">
                <a:latin typeface="Seaford Display" panose="00000500000000000000" pitchFamily="2" charset="0"/>
              </a:rPr>
              <a:t>Scm</a:t>
            </a:r>
            <a:r>
              <a:rPr lang="en-US" sz="2000" baseline="30000" dirty="0">
                <a:latin typeface="Seaford Display" panose="00000500000000000000" pitchFamily="2" charset="0"/>
              </a:rPr>
              <a:t>-2</a:t>
            </a:r>
            <a:r>
              <a:rPr lang="en-US" sz="2000" dirty="0">
                <a:latin typeface="Seaford Display" panose="00000500000000000000" pitchFamily="2" charset="0"/>
              </a:rPr>
              <a:t>)</a:t>
            </a:r>
          </a:p>
          <a:p>
            <a:pPr marL="285750" indent="-285750">
              <a:buSzPct val="80000"/>
              <a:buFont typeface="Segoe UI Emoji" panose="020B0502040204020203" pitchFamily="34" charset="0"/>
              <a:buChar char="◾"/>
            </a:pPr>
            <a:r>
              <a:rPr lang="en-US" sz="2000" dirty="0">
                <a:latin typeface="Seaford Display" panose="00000500000000000000" pitchFamily="2" charset="0"/>
              </a:rPr>
              <a:t>Manly used as a component in batteries</a:t>
            </a:r>
          </a:p>
          <a:p>
            <a:pPr marL="285750" indent="-285750">
              <a:buSzPct val="80000"/>
              <a:buFont typeface="Segoe UI Emoji" panose="020B0502040204020203" pitchFamily="34" charset="0"/>
              <a:buChar char="◾"/>
            </a:pPr>
            <a:r>
              <a:rPr lang="en-US" sz="2000" dirty="0">
                <a:latin typeface="Seaford Display" panose="00000500000000000000" pitchFamily="2" charset="0"/>
              </a:rPr>
              <a:t>Stable in ambient condition</a:t>
            </a:r>
          </a:p>
          <a:p>
            <a:pPr marL="285750" indent="-285750">
              <a:buSzPct val="80000"/>
              <a:buFont typeface="Segoe UI Emoji" panose="020B0502040204020203" pitchFamily="34" charset="0"/>
              <a:buChar char="◾"/>
            </a:pPr>
            <a:r>
              <a:rPr lang="en-US" sz="2000" dirty="0">
                <a:latin typeface="Seaford Display" panose="00000500000000000000" pitchFamily="2" charset="0"/>
              </a:rPr>
              <a:t>Mean roughness around 1nm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A6D7418A-F977-BC04-EC44-706997CBB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" y="3200676"/>
            <a:ext cx="5078263" cy="2025785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839062AC-E024-D8C3-19A5-8EC48597D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4" y="3257144"/>
            <a:ext cx="1709903" cy="662656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1F51FA73-F9F3-49E8-202D-0544BB6AF337}"/>
              </a:ext>
            </a:extLst>
          </p:cNvPr>
          <p:cNvSpPr/>
          <p:nvPr/>
        </p:nvSpPr>
        <p:spPr>
          <a:xfrm>
            <a:off x="1661925" y="3861079"/>
            <a:ext cx="350812" cy="19307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8">
            <a:extLst>
              <a:ext uri="{FF2B5EF4-FFF2-40B4-BE49-F238E27FC236}">
                <a16:creationId xmlns:a16="http://schemas.microsoft.com/office/drawing/2014/main" id="{362AA603-483D-2319-77C2-DECC16968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36" y="5324563"/>
            <a:ext cx="2076951" cy="1378959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BBAFF05F-69EB-2496-CC70-F879D9B20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89" y="5324563"/>
            <a:ext cx="2076951" cy="13789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C3D030D-180C-B9FF-9728-0D6D68A3D096}"/>
              </a:ext>
            </a:extLst>
          </p:cNvPr>
          <p:cNvSpPr txBox="1"/>
          <p:nvPr/>
        </p:nvSpPr>
        <p:spPr>
          <a:xfrm>
            <a:off x="6576298" y="3159042"/>
            <a:ext cx="511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aford Display" panose="00000500000000000000" pitchFamily="2" charset="0"/>
              </a:rPr>
              <a:t>Formation of an EDL at the surface with the gated material</a:t>
            </a:r>
            <a:endParaRPr lang="en-CH" sz="2000" b="1" dirty="0">
              <a:solidFill>
                <a:schemeClr val="tx1">
                  <a:lumMod val="95000"/>
                  <a:lumOff val="5000"/>
                </a:schemeClr>
              </a:solidFill>
              <a:latin typeface="Seaford Display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7CA679-C6D9-8058-C5BA-E8C0965AC969}"/>
              </a:ext>
            </a:extLst>
          </p:cNvPr>
          <p:cNvSpPr txBox="1"/>
          <p:nvPr/>
        </p:nvSpPr>
        <p:spPr>
          <a:xfrm>
            <a:off x="6941208" y="3909030"/>
            <a:ext cx="5078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aford Display" panose="00000500000000000000" pitchFamily="2" charset="0"/>
              </a:rPr>
              <a:t>V</a:t>
            </a:r>
            <a:r>
              <a:rPr lang="en-US" sz="2000" baseline="-25000" dirty="0">
                <a:latin typeface="Seaford Display" panose="00000500000000000000" pitchFamily="2" charset="0"/>
              </a:rPr>
              <a:t>G</a:t>
            </a:r>
            <a:r>
              <a:rPr lang="en-US" sz="2000" dirty="0">
                <a:latin typeface="Seaford Display" panose="00000500000000000000" pitchFamily="2" charset="0"/>
              </a:rPr>
              <a:t>&gt;0 Li + move to the gated material, V</a:t>
            </a:r>
            <a:r>
              <a:rPr lang="en-US" sz="2000" baseline="-25000" dirty="0">
                <a:latin typeface="Seaford Display" panose="00000500000000000000" pitchFamily="2" charset="0"/>
              </a:rPr>
              <a:t>G</a:t>
            </a:r>
            <a:r>
              <a:rPr lang="en-US" sz="2000" dirty="0">
                <a:latin typeface="Seaford Display" panose="00000500000000000000" pitchFamily="2" charset="0"/>
              </a:rPr>
              <a:t>&lt;0 ion movement to the gate electrode (depletion region at the surface)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195F05-6BCC-F7B3-4BDD-B0545DCA1005}"/>
              </a:ext>
            </a:extLst>
          </p:cNvPr>
          <p:cNvSpPr txBox="1"/>
          <p:nvPr/>
        </p:nvSpPr>
        <p:spPr>
          <a:xfrm>
            <a:off x="819380" y="5572336"/>
            <a:ext cx="5484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aford Display" panose="00000500000000000000" pitchFamily="2" charset="0"/>
              </a:rPr>
              <a:t>Silicon oxide underneath the metal contacts in order to protect them from faradaic reaction with Li ions</a:t>
            </a:r>
            <a:endParaRPr lang="en-CH" sz="2000" dirty="0">
              <a:latin typeface="Seaford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8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4">
            <a:extLst>
              <a:ext uri="{FF2B5EF4-FFF2-40B4-BE49-F238E27FC236}">
                <a16:creationId xmlns:a16="http://schemas.microsoft.com/office/drawing/2014/main" id="{3E56AAFE-9BE9-4FA7-A0B3-1748E67F0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1680" y="1097587"/>
            <a:ext cx="1128382" cy="847206"/>
            <a:chOff x="7393391" y="606484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858310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606484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1A08282-0FAB-6868-0517-EECC11EC8A5A}"/>
              </a:ext>
            </a:extLst>
          </p:cNvPr>
          <p:cNvSpPr txBox="1"/>
          <p:nvPr/>
        </p:nvSpPr>
        <p:spPr>
          <a:xfrm>
            <a:off x="3632648" y="13232"/>
            <a:ext cx="5181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Seaford Display" panose="00000500000000000000" pitchFamily="2" charset="0"/>
              </a:rPr>
              <a:t>Ionic Gate Spectroscopy</a:t>
            </a:r>
            <a:endParaRPr lang="en-CH" sz="4000" b="1" dirty="0">
              <a:latin typeface="Seaford Display" panose="00000500000000000000" pitchFamily="2" charset="0"/>
            </a:endParaRPr>
          </a:p>
        </p:txBody>
      </p:sp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2F9E09D1-853C-20D7-4891-D1A925D81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516217"/>
              </p:ext>
            </p:extLst>
          </p:nvPr>
        </p:nvGraphicFramePr>
        <p:xfrm>
          <a:off x="7411419" y="1018874"/>
          <a:ext cx="4966788" cy="3715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2F9E09D1-853C-20D7-4891-D1A925D81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11419" y="1018874"/>
                        <a:ext cx="4966788" cy="3715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1EAB035D-BEF9-1E39-C7EA-9CFDE58ABB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221450"/>
              </p:ext>
            </p:extLst>
          </p:nvPr>
        </p:nvGraphicFramePr>
        <p:xfrm>
          <a:off x="9769710" y="820412"/>
          <a:ext cx="4968716" cy="37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14" name="Object 5">
                        <a:extLst>
                          <a:ext uri="{FF2B5EF4-FFF2-40B4-BE49-F238E27FC236}">
                            <a16:creationId xmlns:a16="http://schemas.microsoft.com/office/drawing/2014/main" id="{1EAB035D-BEF9-1E39-C7EA-9CFDE58ABB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9710" y="820412"/>
                        <a:ext cx="4968716" cy="371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0AFEC98B-09D7-40F6-8CCB-CCC78A03EA06}"/>
              </a:ext>
            </a:extLst>
          </p:cNvPr>
          <p:cNvGrpSpPr/>
          <p:nvPr/>
        </p:nvGrpSpPr>
        <p:grpSpPr>
          <a:xfrm>
            <a:off x="3866606" y="3876707"/>
            <a:ext cx="4764690" cy="3053553"/>
            <a:chOff x="89303" y="2098670"/>
            <a:chExt cx="6608835" cy="4146563"/>
          </a:xfrm>
        </p:grpSpPr>
        <p:graphicFrame>
          <p:nvGraphicFramePr>
            <p:cNvPr id="31" name="对象 26">
              <a:extLst>
                <a:ext uri="{FF2B5EF4-FFF2-40B4-BE49-F238E27FC236}">
                  <a16:creationId xmlns:a16="http://schemas.microsoft.com/office/drawing/2014/main" id="{80B94090-3E4D-6C6B-C084-C7ED4B5DCF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5580040"/>
                </p:ext>
              </p:extLst>
            </p:nvPr>
          </p:nvGraphicFramePr>
          <p:xfrm>
            <a:off x="89303" y="2107814"/>
            <a:ext cx="5080845" cy="4011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31" name="对象 26">
                          <a:extLst>
                            <a:ext uri="{FF2B5EF4-FFF2-40B4-BE49-F238E27FC236}">
                              <a16:creationId xmlns:a16="http://schemas.microsoft.com/office/drawing/2014/main" id="{80B94090-3E4D-6C6B-C084-C7ED4B5DCF4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9303" y="2107814"/>
                          <a:ext cx="5080845" cy="40110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矩形 4">
              <a:extLst>
                <a:ext uri="{FF2B5EF4-FFF2-40B4-BE49-F238E27FC236}">
                  <a16:creationId xmlns:a16="http://schemas.microsoft.com/office/drawing/2014/main" id="{58C058F2-E6B1-34B9-A9CB-F66F39459639}"/>
                </a:ext>
              </a:extLst>
            </p:cNvPr>
            <p:cNvSpPr/>
            <p:nvPr/>
          </p:nvSpPr>
          <p:spPr>
            <a:xfrm>
              <a:off x="2251486" y="2575560"/>
              <a:ext cx="1993002" cy="9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3" name="对象 27">
              <a:extLst>
                <a:ext uri="{FF2B5EF4-FFF2-40B4-BE49-F238E27FC236}">
                  <a16:creationId xmlns:a16="http://schemas.microsoft.com/office/drawing/2014/main" id="{1FB1AA7E-1125-1935-81DA-1AAFE2C415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363227"/>
                </p:ext>
              </p:extLst>
            </p:nvPr>
          </p:nvGraphicFramePr>
          <p:xfrm>
            <a:off x="1279084" y="2098670"/>
            <a:ext cx="5419054" cy="414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8" imgW="3920760" imgH="3000960" progId="Origin95.Graph">
                    <p:embed/>
                  </p:oleObj>
                </mc:Choice>
                <mc:Fallback>
                  <p:oleObj name="Graph" r:id="rId8" imgW="3920760" imgH="3000960" progId="Origin95.Graph">
                    <p:embed/>
                    <p:pic>
                      <p:nvPicPr>
                        <p:cNvPr id="33" name="对象 27">
                          <a:extLst>
                            <a:ext uri="{FF2B5EF4-FFF2-40B4-BE49-F238E27FC236}">
                              <a16:creationId xmlns:a16="http://schemas.microsoft.com/office/drawing/2014/main" id="{1FB1AA7E-1125-1935-81DA-1AAFE2C415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79084" y="2098670"/>
                          <a:ext cx="5419054" cy="4146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1A8364A-A623-1B1A-74BD-B02DA3CA3B0D}"/>
                </a:ext>
              </a:extLst>
            </p:cNvPr>
            <p:cNvCxnSpPr>
              <a:cxnSpLocks/>
            </p:cNvCxnSpPr>
            <p:nvPr/>
          </p:nvCxnSpPr>
          <p:spPr>
            <a:xfrm>
              <a:off x="1698654" y="5129709"/>
              <a:ext cx="20483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B40029-BF40-76A6-843F-1588D4B07DD4}"/>
                </a:ext>
              </a:extLst>
            </p:cNvPr>
            <p:cNvSpPr txBox="1"/>
            <p:nvPr/>
          </p:nvSpPr>
          <p:spPr>
            <a:xfrm>
              <a:off x="2063619" y="4701996"/>
              <a:ext cx="1439300" cy="492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eaford Display" panose="00000500000000000000" pitchFamily="2" charset="0"/>
                  <a:cs typeface="Arial" panose="020B0604020202020204" pitchFamily="34" charset="0"/>
                </a:rPr>
                <a:t>Band gap</a:t>
              </a:r>
              <a:endParaRPr lang="en-CH" sz="1400" dirty="0">
                <a:latin typeface="Seaford Display" panose="00000500000000000000" pitchFamily="2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8" name="对象 6">
            <a:extLst>
              <a:ext uri="{FF2B5EF4-FFF2-40B4-BE49-F238E27FC236}">
                <a16:creationId xmlns:a16="http://schemas.microsoft.com/office/drawing/2014/main" id="{3B892241-1541-4D81-EBC2-6058A38C59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357043"/>
              </p:ext>
            </p:extLst>
          </p:nvPr>
        </p:nvGraphicFramePr>
        <p:xfrm>
          <a:off x="6967775" y="3876707"/>
          <a:ext cx="3859891" cy="29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920760" imgH="3000960" progId="Origin95.Graph">
                  <p:embed/>
                </p:oleObj>
              </mc:Choice>
              <mc:Fallback>
                <p:oleObj name="Graph" r:id="rId10" imgW="3920760" imgH="3000960" progId="Origin95.Graph">
                  <p:embed/>
                  <p:pic>
                    <p:nvPicPr>
                      <p:cNvPr id="38" name="对象 6">
                        <a:extLst>
                          <a:ext uri="{FF2B5EF4-FFF2-40B4-BE49-F238E27FC236}">
                            <a16:creationId xmlns:a16="http://schemas.microsoft.com/office/drawing/2014/main" id="{3B892241-1541-4D81-EBC2-6058A38C59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67775" y="3876707"/>
                        <a:ext cx="3859891" cy="293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2">
            <a:extLst>
              <a:ext uri="{FF2B5EF4-FFF2-40B4-BE49-F238E27FC236}">
                <a16:creationId xmlns:a16="http://schemas.microsoft.com/office/drawing/2014/main" id="{44455238-2FA8-C161-D0A3-CA67FE10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184021"/>
              </p:ext>
            </p:extLst>
          </p:nvPr>
        </p:nvGraphicFramePr>
        <p:xfrm>
          <a:off x="10009742" y="4897803"/>
          <a:ext cx="4042996" cy="309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920760" imgH="3000960" progId="Origin95.Graph">
                  <p:embed/>
                </p:oleObj>
              </mc:Choice>
              <mc:Fallback>
                <p:oleObj name="Graph" r:id="rId12" imgW="3920760" imgH="3000960" progId="Origin95.Graph">
                  <p:embed/>
                  <p:pic>
                    <p:nvPicPr>
                      <p:cNvPr id="39" name="对象 2">
                        <a:extLst>
                          <a:ext uri="{FF2B5EF4-FFF2-40B4-BE49-F238E27FC236}">
                            <a16:creationId xmlns:a16="http://schemas.microsoft.com/office/drawing/2014/main" id="{44455238-2FA8-C161-D0A3-CA67FE1051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009742" y="4897803"/>
                        <a:ext cx="4042996" cy="3093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文本框 54">
            <a:extLst>
              <a:ext uri="{FF2B5EF4-FFF2-40B4-BE49-F238E27FC236}">
                <a16:creationId xmlns:a16="http://schemas.microsoft.com/office/drawing/2014/main" id="{5A8FDC18-C349-76C2-E7B4-30BC952638D3}"/>
              </a:ext>
            </a:extLst>
          </p:cNvPr>
          <p:cNvSpPr txBox="1"/>
          <p:nvPr/>
        </p:nvSpPr>
        <p:spPr>
          <a:xfrm>
            <a:off x="10827666" y="5372719"/>
            <a:ext cx="826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Ref-NL</a:t>
            </a:r>
            <a:endParaRPr lang="zh-CN" altLang="en-US" sz="10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56">
            <a:extLst>
              <a:ext uri="{FF2B5EF4-FFF2-40B4-BE49-F238E27FC236}">
                <a16:creationId xmlns:a16="http://schemas.microsoft.com/office/drawing/2014/main" id="{C31A702E-B6D7-731E-071C-D2D1718E5D7E}"/>
              </a:ext>
            </a:extLst>
          </p:cNvPr>
          <p:cNvSpPr txBox="1"/>
          <p:nvPr/>
        </p:nvSpPr>
        <p:spPr>
          <a:xfrm>
            <a:off x="11446963" y="5870819"/>
            <a:ext cx="5678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Ref-L</a:t>
            </a:r>
            <a:endParaRPr lang="zh-CN" alt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05017CE6-920B-671E-C195-D251A5F8A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392" y="4193505"/>
            <a:ext cx="1247453" cy="935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C4F93B-90D6-9AA8-1F17-94F6EA0F9ED5}"/>
                  </a:ext>
                </a:extLst>
              </p:cNvPr>
              <p:cNvSpPr txBox="1"/>
              <p:nvPr/>
            </p:nvSpPr>
            <p:spPr>
              <a:xfrm>
                <a:off x="8016002" y="4706614"/>
                <a:ext cx="21183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H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6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𝑇𝐻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=1.9 ∓0.05</m:t>
                      </m:r>
                    </m:oMath>
                  </m:oMathPara>
                </a14:m>
                <a:endParaRPr lang="en-CH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C4F93B-90D6-9AA8-1F17-94F6EA0F9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002" y="4706614"/>
                <a:ext cx="2118354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对象 2">
            <a:extLst>
              <a:ext uri="{FF2B5EF4-FFF2-40B4-BE49-F238E27FC236}">
                <a16:creationId xmlns:a16="http://schemas.microsoft.com/office/drawing/2014/main" id="{4F7807B3-D401-AA46-81D7-284D726C2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24109"/>
              </p:ext>
            </p:extLst>
          </p:nvPr>
        </p:nvGraphicFramePr>
        <p:xfrm>
          <a:off x="3115450" y="888829"/>
          <a:ext cx="3395531" cy="2700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3920760" imgH="3000960" progId="Origin95.Graph">
                  <p:embed/>
                </p:oleObj>
              </mc:Choice>
              <mc:Fallback>
                <p:oleObj name="Graph" r:id="rId16" imgW="3920760" imgH="3000960" progId="Origin95.Graph">
                  <p:embed/>
                  <p:pic>
                    <p:nvPicPr>
                      <p:cNvPr id="11" name="对象 2">
                        <a:extLst>
                          <a:ext uri="{FF2B5EF4-FFF2-40B4-BE49-F238E27FC236}">
                            <a16:creationId xmlns:a16="http://schemas.microsoft.com/office/drawing/2014/main" id="{4F7807B3-D401-AA46-81D7-284D726C22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15450" y="888829"/>
                        <a:ext cx="3395531" cy="2700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52C7820-3059-3349-AB86-06A1EEEC02D2}"/>
              </a:ext>
            </a:extLst>
          </p:cNvPr>
          <p:cNvGrpSpPr/>
          <p:nvPr/>
        </p:nvGrpSpPr>
        <p:grpSpPr>
          <a:xfrm>
            <a:off x="2992590" y="1033533"/>
            <a:ext cx="2875366" cy="1303201"/>
            <a:chOff x="626547" y="-817364"/>
            <a:chExt cx="5110638" cy="2179439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31D1C6AF-02DC-1A5E-0D21-78F3B9DA6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74"/>
            <a:stretch/>
          </p:blipFill>
          <p:spPr>
            <a:xfrm>
              <a:off x="4165657" y="-817364"/>
              <a:ext cx="1571528" cy="151948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ADFB10-5E35-DD30-982E-4D55CD6B25AC}"/>
                </a:ext>
              </a:extLst>
            </p:cNvPr>
            <p:cNvSpPr/>
            <p:nvPr/>
          </p:nvSpPr>
          <p:spPr>
            <a:xfrm>
              <a:off x="626547" y="1130727"/>
              <a:ext cx="289132" cy="231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7641EEB-5937-457D-26EA-C6BD2603ADF6}"/>
              </a:ext>
            </a:extLst>
          </p:cNvPr>
          <p:cNvSpPr txBox="1"/>
          <p:nvPr/>
        </p:nvSpPr>
        <p:spPr>
          <a:xfrm>
            <a:off x="8230740" y="4283187"/>
            <a:ext cx="17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aford Display" panose="00000500000000000000" pitchFamily="2" charset="0"/>
              </a:rPr>
              <a:t>Monolayer WSe</a:t>
            </a:r>
            <a:r>
              <a:rPr lang="en-US" baseline="-25000" dirty="0">
                <a:latin typeface="Seaford Display" panose="00000500000000000000" pitchFamily="2" charset="0"/>
              </a:rPr>
              <a:t>2</a:t>
            </a:r>
            <a:endParaRPr lang="en-CH" baseline="-25000" dirty="0">
              <a:latin typeface="Seaford Display" panose="00000500000000000000" pitchFamily="2" charset="0"/>
            </a:endParaRPr>
          </a:p>
        </p:txBody>
      </p:sp>
      <p:sp>
        <p:nvSpPr>
          <p:cNvPr id="50" name="任意多边形: 形状 11">
            <a:extLst>
              <a:ext uri="{FF2B5EF4-FFF2-40B4-BE49-F238E27FC236}">
                <a16:creationId xmlns:a16="http://schemas.microsoft.com/office/drawing/2014/main" id="{51307E3A-2702-B27D-4F9C-1DF4F8FC4489}"/>
              </a:ext>
            </a:extLst>
          </p:cNvPr>
          <p:cNvSpPr/>
          <p:nvPr/>
        </p:nvSpPr>
        <p:spPr>
          <a:xfrm rot="21208173">
            <a:off x="11484957" y="4577464"/>
            <a:ext cx="128237" cy="136887"/>
          </a:xfrm>
          <a:custGeom>
            <a:avLst/>
            <a:gdLst>
              <a:gd name="connsiteX0" fmla="*/ 7620 w 145220"/>
              <a:gd name="connsiteY0" fmla="*/ 1714 h 130015"/>
              <a:gd name="connsiteX1" fmla="*/ 38100 w 145220"/>
              <a:gd name="connsiteY1" fmla="*/ 3619 h 130015"/>
              <a:gd name="connsiteX2" fmla="*/ 51435 w 145220"/>
              <a:gd name="connsiteY2" fmla="*/ 1714 h 130015"/>
              <a:gd name="connsiteX3" fmla="*/ 81915 w 145220"/>
              <a:gd name="connsiteY3" fmla="*/ 3619 h 130015"/>
              <a:gd name="connsiteX4" fmla="*/ 81915 w 145220"/>
              <a:gd name="connsiteY4" fmla="*/ 37909 h 130015"/>
              <a:gd name="connsiteX5" fmla="*/ 93345 w 145220"/>
              <a:gd name="connsiteY5" fmla="*/ 41719 h 130015"/>
              <a:gd name="connsiteX6" fmla="*/ 104775 w 145220"/>
              <a:gd name="connsiteY6" fmla="*/ 39814 h 130015"/>
              <a:gd name="connsiteX7" fmla="*/ 106680 w 145220"/>
              <a:gd name="connsiteY7" fmla="*/ 24574 h 130015"/>
              <a:gd name="connsiteX8" fmla="*/ 108585 w 145220"/>
              <a:gd name="connsiteY8" fmla="*/ 16954 h 130015"/>
              <a:gd name="connsiteX9" fmla="*/ 110490 w 145220"/>
              <a:gd name="connsiteY9" fmla="*/ 1714 h 130015"/>
              <a:gd name="connsiteX10" fmla="*/ 137160 w 145220"/>
              <a:gd name="connsiteY10" fmla="*/ 30289 h 130015"/>
              <a:gd name="connsiteX11" fmla="*/ 139065 w 145220"/>
              <a:gd name="connsiteY11" fmla="*/ 37909 h 130015"/>
              <a:gd name="connsiteX12" fmla="*/ 137160 w 145220"/>
              <a:gd name="connsiteY12" fmla="*/ 43624 h 130015"/>
              <a:gd name="connsiteX13" fmla="*/ 140970 w 145220"/>
              <a:gd name="connsiteY13" fmla="*/ 76009 h 130015"/>
              <a:gd name="connsiteX14" fmla="*/ 139065 w 145220"/>
              <a:gd name="connsiteY14" fmla="*/ 123634 h 130015"/>
              <a:gd name="connsiteX15" fmla="*/ 70485 w 145220"/>
              <a:gd name="connsiteY15" fmla="*/ 125539 h 130015"/>
              <a:gd name="connsiteX16" fmla="*/ 51435 w 145220"/>
              <a:gd name="connsiteY16" fmla="*/ 123634 h 130015"/>
              <a:gd name="connsiteX17" fmla="*/ 1905 w 145220"/>
              <a:gd name="connsiteY17" fmla="*/ 121729 h 130015"/>
              <a:gd name="connsiteX18" fmla="*/ 0 w 145220"/>
              <a:gd name="connsiteY18" fmla="*/ 93154 h 130015"/>
              <a:gd name="connsiteX19" fmla="*/ 3810 w 145220"/>
              <a:gd name="connsiteY19" fmla="*/ 64579 h 130015"/>
              <a:gd name="connsiteX20" fmla="*/ 3810 w 145220"/>
              <a:gd name="connsiteY20" fmla="*/ 32194 h 130015"/>
              <a:gd name="connsiteX21" fmla="*/ 7620 w 145220"/>
              <a:gd name="connsiteY21" fmla="*/ 1714 h 1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220" h="130015">
                <a:moveTo>
                  <a:pt x="7620" y="1714"/>
                </a:moveTo>
                <a:cubicBezTo>
                  <a:pt x="13335" y="-3048"/>
                  <a:pt x="27920" y="3619"/>
                  <a:pt x="38100" y="3619"/>
                </a:cubicBezTo>
                <a:cubicBezTo>
                  <a:pt x="42590" y="3619"/>
                  <a:pt x="46945" y="1714"/>
                  <a:pt x="51435" y="1714"/>
                </a:cubicBezTo>
                <a:cubicBezTo>
                  <a:pt x="61615" y="1714"/>
                  <a:pt x="71755" y="2984"/>
                  <a:pt x="81915" y="3619"/>
                </a:cubicBezTo>
                <a:cubicBezTo>
                  <a:pt x="79666" y="14863"/>
                  <a:pt x="76489" y="26281"/>
                  <a:pt x="81915" y="37909"/>
                </a:cubicBezTo>
                <a:cubicBezTo>
                  <a:pt x="83613" y="41548"/>
                  <a:pt x="93345" y="41719"/>
                  <a:pt x="93345" y="41719"/>
                </a:cubicBezTo>
                <a:cubicBezTo>
                  <a:pt x="97155" y="41084"/>
                  <a:pt x="102404" y="42863"/>
                  <a:pt x="104775" y="39814"/>
                </a:cubicBezTo>
                <a:cubicBezTo>
                  <a:pt x="107918" y="35773"/>
                  <a:pt x="105838" y="29624"/>
                  <a:pt x="106680" y="24574"/>
                </a:cubicBezTo>
                <a:cubicBezTo>
                  <a:pt x="107110" y="21991"/>
                  <a:pt x="108155" y="19537"/>
                  <a:pt x="108585" y="16954"/>
                </a:cubicBezTo>
                <a:cubicBezTo>
                  <a:pt x="109427" y="11904"/>
                  <a:pt x="109855" y="6794"/>
                  <a:pt x="110490" y="1714"/>
                </a:cubicBezTo>
                <a:cubicBezTo>
                  <a:pt x="150727" y="4396"/>
                  <a:pt x="137160" y="-6075"/>
                  <a:pt x="137160" y="30289"/>
                </a:cubicBezTo>
                <a:cubicBezTo>
                  <a:pt x="137160" y="32907"/>
                  <a:pt x="138430" y="35369"/>
                  <a:pt x="139065" y="37909"/>
                </a:cubicBezTo>
                <a:cubicBezTo>
                  <a:pt x="138430" y="39814"/>
                  <a:pt x="137160" y="41616"/>
                  <a:pt x="137160" y="43624"/>
                </a:cubicBezTo>
                <a:cubicBezTo>
                  <a:pt x="137160" y="50679"/>
                  <a:pt x="139817" y="67939"/>
                  <a:pt x="140970" y="76009"/>
                </a:cubicBezTo>
                <a:cubicBezTo>
                  <a:pt x="140335" y="91884"/>
                  <a:pt x="152064" y="114499"/>
                  <a:pt x="139065" y="123634"/>
                </a:cubicBezTo>
                <a:cubicBezTo>
                  <a:pt x="120354" y="136782"/>
                  <a:pt x="93354" y="125539"/>
                  <a:pt x="70485" y="125539"/>
                </a:cubicBezTo>
                <a:cubicBezTo>
                  <a:pt x="64103" y="125539"/>
                  <a:pt x="57807" y="123988"/>
                  <a:pt x="51435" y="123634"/>
                </a:cubicBezTo>
                <a:cubicBezTo>
                  <a:pt x="34938" y="122718"/>
                  <a:pt x="18415" y="122364"/>
                  <a:pt x="1905" y="121729"/>
                </a:cubicBezTo>
                <a:cubicBezTo>
                  <a:pt x="1270" y="112204"/>
                  <a:pt x="0" y="102700"/>
                  <a:pt x="0" y="93154"/>
                </a:cubicBezTo>
                <a:cubicBezTo>
                  <a:pt x="0" y="86159"/>
                  <a:pt x="2526" y="72284"/>
                  <a:pt x="3810" y="64579"/>
                </a:cubicBezTo>
                <a:cubicBezTo>
                  <a:pt x="-490" y="38781"/>
                  <a:pt x="3810" y="70524"/>
                  <a:pt x="3810" y="32194"/>
                </a:cubicBezTo>
                <a:cubicBezTo>
                  <a:pt x="3810" y="1118"/>
                  <a:pt x="1905" y="6476"/>
                  <a:pt x="7620" y="1714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2B61725-2F33-8809-1BB2-348791BD8FED}"/>
                  </a:ext>
                </a:extLst>
              </p:cNvPr>
              <p:cNvSpPr txBox="1"/>
              <p:nvPr/>
            </p:nvSpPr>
            <p:spPr>
              <a:xfrm>
                <a:off x="6487612" y="1728112"/>
                <a:ext cx="1491103" cy="559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𝑑𝑅𝑥𝑦</m:t>
                          </m:r>
                          <m:r>
                            <a:rPr lang="en-US" sz="1600" b="0" i="1" baseline="2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𝑑𝐵</m:t>
                          </m:r>
                        </m:den>
                      </m:f>
                    </m:oMath>
                  </m:oMathPara>
                </a14:m>
                <a:endParaRPr lang="en-CH" sz="1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2B61725-2F33-8809-1BB2-348791BD8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12" y="1728112"/>
                <a:ext cx="1491103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96F73FCD-6FF0-7278-2567-0231A2BA848B}"/>
              </a:ext>
            </a:extLst>
          </p:cNvPr>
          <p:cNvSpPr txBox="1"/>
          <p:nvPr/>
        </p:nvSpPr>
        <p:spPr>
          <a:xfrm>
            <a:off x="304468" y="3380043"/>
            <a:ext cx="1183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aford Display" panose="00000500000000000000" pitchFamily="2" charset="0"/>
              </a:rPr>
              <a:t>Large geometrical capacitance together with the implementation of a local reference electrode allow us to measure the bandgap of a semiconductor directly from the transfer curve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2A9CA0A-F57F-C1ED-542A-73D87B0B0A8B}"/>
                  </a:ext>
                </a:extLst>
              </p:cNvPr>
              <p:cNvSpPr txBox="1"/>
              <p:nvPr/>
            </p:nvSpPr>
            <p:spPr>
              <a:xfrm>
                <a:off x="24881" y="4792547"/>
                <a:ext cx="4303059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𝑉𝑅𝐸𝐹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>
                              <a:latin typeface="Seaford Display" panose="00000500000000000000" pitchFamily="2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baseline="-25000" dirty="0">
                              <a:latin typeface="Seaford Display" panose="00000500000000000000" pitchFamily="2" charset="0"/>
                            </a:rPr>
                            <m:t>G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2A9CA0A-F57F-C1ED-542A-73D87B0B0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1" y="4792547"/>
                <a:ext cx="4303059" cy="610936"/>
              </a:xfrm>
              <a:prstGeom prst="rect">
                <a:avLst/>
              </a:prstGeom>
              <a:blipFill>
                <a:blip r:embed="rId20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EB2532C-8537-7685-73AE-C9B2AEC03072}"/>
                  </a:ext>
                </a:extLst>
              </p:cNvPr>
              <p:cNvSpPr txBox="1"/>
              <p:nvPr/>
            </p:nvSpPr>
            <p:spPr>
              <a:xfrm>
                <a:off x="101280" y="5605834"/>
                <a:ext cx="4303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𝑉𝑅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𝑇𝐻</m:t>
                      </m:r>
                    </m:oMath>
                  </m:oMathPara>
                </a14:m>
                <a:endParaRPr lang="en-CH" baseline="-25000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EB2532C-8537-7685-73AE-C9B2AEC03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0" y="5605834"/>
                <a:ext cx="4303059" cy="369332"/>
              </a:xfrm>
              <a:prstGeom prst="rect">
                <a:avLst/>
              </a:prstGeom>
              <a:blipFill>
                <a:blip r:embed="rId2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AC15E739-41BE-9A35-CE5D-3213628264E1}"/>
              </a:ext>
            </a:extLst>
          </p:cNvPr>
          <p:cNvSpPr txBox="1"/>
          <p:nvPr/>
        </p:nvSpPr>
        <p:spPr>
          <a:xfrm>
            <a:off x="8869272" y="82267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aford Display" panose="00000500000000000000" pitchFamily="2" charset="0"/>
              </a:rPr>
              <a:t>Holes</a:t>
            </a:r>
            <a:endParaRPr lang="en-CH" b="1" dirty="0">
              <a:latin typeface="Seaford Display" panose="000005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585379-B0E8-5D0D-7448-809BD2B2C59E}"/>
              </a:ext>
            </a:extLst>
          </p:cNvPr>
          <p:cNvSpPr txBox="1"/>
          <p:nvPr/>
        </p:nvSpPr>
        <p:spPr>
          <a:xfrm>
            <a:off x="10810383" y="792842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aford Display" panose="00000500000000000000" pitchFamily="2" charset="0"/>
              </a:rPr>
              <a:t>Electrons</a:t>
            </a:r>
            <a:endParaRPr lang="en-CH" b="1" dirty="0">
              <a:latin typeface="Seaford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2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305418F-ECFB-654C-28D2-77BFD9620529}"/>
              </a:ext>
            </a:extLst>
          </p:cNvPr>
          <p:cNvSpPr txBox="1"/>
          <p:nvPr/>
        </p:nvSpPr>
        <p:spPr>
          <a:xfrm>
            <a:off x="3082470" y="74236"/>
            <a:ext cx="6215456" cy="645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Seaford Display" panose="00000500000000000000" pitchFamily="2" charset="0"/>
                <a:ea typeface="+mj-ea"/>
                <a:cs typeface="+mj-cs"/>
              </a:rPr>
              <a:t>Gate induced Superconductivity</a:t>
            </a: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D3851115-72E3-3E62-FBF8-A530CACFF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983192"/>
              </p:ext>
            </p:extLst>
          </p:nvPr>
        </p:nvGraphicFramePr>
        <p:xfrm>
          <a:off x="1302658" y="803909"/>
          <a:ext cx="3790141" cy="2903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D3851115-72E3-3E62-FBF8-A530CACFF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02658" y="803909"/>
                        <a:ext cx="3790141" cy="2903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896256D-66AA-6B6F-02A5-7A9601449B60}"/>
                  </a:ext>
                </a:extLst>
              </p:cNvPr>
              <p:cNvSpPr txBox="1"/>
              <p:nvPr/>
            </p:nvSpPr>
            <p:spPr>
              <a:xfrm>
                <a:off x="4931116" y="2622061"/>
                <a:ext cx="66129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Seaford Display" panose="00000500000000000000" pitchFamily="2" charset="0"/>
                  </a:rPr>
                  <a:t>LICGC allows to accumulate a density of charge in excess of n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latin typeface="Seaford Display" panose="00000500000000000000" pitchFamily="2" charset="0"/>
                  </a:rPr>
                  <a:t>10</a:t>
                </a:r>
                <a:r>
                  <a:rPr lang="en-US" sz="2000" baseline="30000" dirty="0">
                    <a:latin typeface="Seaford Display" panose="00000500000000000000" pitchFamily="2" charset="0"/>
                  </a:rPr>
                  <a:t>14</a:t>
                </a:r>
                <a:r>
                  <a:rPr lang="en-US" sz="2000" dirty="0">
                    <a:latin typeface="Seaford Display" panose="00000500000000000000" pitchFamily="2" charset="0"/>
                  </a:rPr>
                  <a:t> at which MoS</a:t>
                </a:r>
                <a:r>
                  <a:rPr lang="en-US" sz="2000" baseline="-25000" dirty="0">
                    <a:latin typeface="Seaford Display" panose="00000500000000000000" pitchFamily="2" charset="0"/>
                  </a:rPr>
                  <a:t>2</a:t>
                </a:r>
                <a:r>
                  <a:rPr lang="en-US" sz="2000" dirty="0">
                    <a:latin typeface="Seaford Display" panose="00000500000000000000" pitchFamily="2" charset="0"/>
                  </a:rPr>
                  <a:t> becomes superconductive</a:t>
                </a:r>
                <a:endParaRPr lang="en-CH" sz="2000" baseline="-25000" dirty="0">
                  <a:latin typeface="Seaford Display" panose="00000500000000000000" pitchFamily="2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896256D-66AA-6B6F-02A5-7A9601449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116" y="2622061"/>
                <a:ext cx="6612930" cy="707886"/>
              </a:xfrm>
              <a:prstGeom prst="rect">
                <a:avLst/>
              </a:prstGeom>
              <a:blipFill>
                <a:blip r:embed="rId4"/>
                <a:stretch>
                  <a:fillRect l="-1014" t="-5172" b="-1379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D042AECC-7E51-055C-1CB9-3CA241BFD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303573"/>
              </p:ext>
            </p:extLst>
          </p:nvPr>
        </p:nvGraphicFramePr>
        <p:xfrm>
          <a:off x="8395505" y="4052906"/>
          <a:ext cx="375919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D042AECC-7E51-055C-1CB9-3CA241BFD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5505" y="4052906"/>
                        <a:ext cx="375919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FECA4F0F-105D-39AE-7D2A-91243E1982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71815"/>
              </p:ext>
            </p:extLst>
          </p:nvPr>
        </p:nvGraphicFramePr>
        <p:xfrm>
          <a:off x="1333611" y="4127812"/>
          <a:ext cx="3759188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440" imgH="7502760" progId="Origin95.Graph">
                  <p:embed/>
                </p:oleObj>
              </mc:Choice>
              <mc:Fallback>
                <p:oleObj name="Graph" r:id="rId7" imgW="9802440" imgH="7502760" progId="Origin95.Graph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FECA4F0F-105D-39AE-7D2A-91243E1982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3611" y="4127812"/>
                        <a:ext cx="3759188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769B0666-0D38-18D8-979E-D9040962DF45}"/>
              </a:ext>
            </a:extLst>
          </p:cNvPr>
          <p:cNvSpPr txBox="1"/>
          <p:nvPr/>
        </p:nvSpPr>
        <p:spPr>
          <a:xfrm>
            <a:off x="3356386" y="244198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3L MoS</a:t>
            </a:r>
            <a:r>
              <a:rPr lang="en-US" b="1" baseline="-25000" dirty="0"/>
              <a:t>2</a:t>
            </a:r>
            <a:endParaRPr lang="en-CH" b="1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AC06A40-25D9-54C5-3190-544632A7A5EA}"/>
              </a:ext>
            </a:extLst>
          </p:cNvPr>
          <p:cNvCxnSpPr/>
          <p:nvPr/>
        </p:nvCxnSpPr>
        <p:spPr>
          <a:xfrm flipH="1" flipV="1">
            <a:off x="10114577" y="4568671"/>
            <a:ext cx="177546" cy="5879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6AEA597-D31C-4256-6E01-84DC1F159AC3}"/>
              </a:ext>
            </a:extLst>
          </p:cNvPr>
          <p:cNvSpPr txBox="1"/>
          <p:nvPr/>
        </p:nvSpPr>
        <p:spPr>
          <a:xfrm>
            <a:off x="10120858" y="5205350"/>
            <a:ext cx="34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c</a:t>
            </a:r>
            <a:endParaRPr lang="en-CH" b="1" baseline="-25000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06880E9-DADE-6D9C-4398-6EC2B0746380}"/>
              </a:ext>
            </a:extLst>
          </p:cNvPr>
          <p:cNvCxnSpPr/>
          <p:nvPr/>
        </p:nvCxnSpPr>
        <p:spPr>
          <a:xfrm flipH="1" flipV="1">
            <a:off x="3981139" y="5205350"/>
            <a:ext cx="177546" cy="5879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5FD56EE-8B0A-920D-AE39-C797BDDD6312}"/>
              </a:ext>
            </a:extLst>
          </p:cNvPr>
          <p:cNvSpPr txBox="1"/>
          <p:nvPr/>
        </p:nvSpPr>
        <p:spPr>
          <a:xfrm>
            <a:off x="4175890" y="557102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endParaRPr lang="en-CH" b="1" baseline="-250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DD4381D-AF8F-205B-964E-AD9BDEC26F5F}"/>
              </a:ext>
            </a:extLst>
          </p:cNvPr>
          <p:cNvCxnSpPr>
            <a:cxnSpLocks/>
          </p:cNvCxnSpPr>
          <p:nvPr/>
        </p:nvCxnSpPr>
        <p:spPr>
          <a:xfrm flipV="1">
            <a:off x="3082470" y="5537764"/>
            <a:ext cx="126093" cy="5163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D0C0006-382B-D7F3-A207-F79AF3EE7603}"/>
              </a:ext>
            </a:extLst>
          </p:cNvPr>
          <p:cNvSpPr txBox="1"/>
          <p:nvPr/>
        </p:nvSpPr>
        <p:spPr>
          <a:xfrm>
            <a:off x="3154410" y="5828743"/>
            <a:ext cx="57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T&gt;T</a:t>
            </a:r>
            <a:r>
              <a:rPr lang="en-US" b="1" baseline="-25000" dirty="0"/>
              <a:t>c</a:t>
            </a:r>
            <a:endParaRPr lang="en-CH" b="1" baseline="-250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F38B9EF-1AA4-E238-B059-C8E233A61ADE}"/>
              </a:ext>
            </a:extLst>
          </p:cNvPr>
          <p:cNvSpPr txBox="1"/>
          <p:nvPr/>
        </p:nvSpPr>
        <p:spPr>
          <a:xfrm>
            <a:off x="4843459" y="4432254"/>
            <a:ext cx="3811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aford Display" panose="00000500000000000000" pitchFamily="2" charset="0"/>
              </a:rPr>
              <a:t>Also, the Temperature T[K] and the Magnetic Field [B] play a role in the suppression of the superconductivity phase</a:t>
            </a:r>
            <a:endParaRPr lang="en-CH" sz="2000" dirty="0">
              <a:latin typeface="Seaford Display" panose="00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5213F7-FFCF-CA62-9A06-2C7183456D5A}"/>
              </a:ext>
            </a:extLst>
          </p:cNvPr>
          <p:cNvSpPr txBox="1"/>
          <p:nvPr/>
        </p:nvSpPr>
        <p:spPr>
          <a:xfrm>
            <a:off x="4547211" y="1122511"/>
            <a:ext cx="661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-25000" dirty="0">
                <a:latin typeface="Seaford Display" panose="00000500000000000000" pitchFamily="2" charset="0"/>
              </a:rPr>
              <a:t>How to transform an insulator in a perfect conductor?</a:t>
            </a:r>
            <a:endParaRPr lang="en-CH" sz="3600" baseline="-25000" dirty="0">
              <a:latin typeface="Seaford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6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C5255F99-7037-BE86-BFF5-08E7BB082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 b="2340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EB438-6ECD-B7C6-57C0-8788D6E375ED}"/>
              </a:ext>
            </a:extLst>
          </p:cNvPr>
          <p:cNvSpPr txBox="1"/>
          <p:nvPr/>
        </p:nvSpPr>
        <p:spPr>
          <a:xfrm>
            <a:off x="8446010" y="0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Seaford Display" panose="00000500000000000000" pitchFamily="2" charset="0"/>
                <a:ea typeface="+mj-ea"/>
                <a:cs typeface="+mj-cs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C2725-6826-007E-4D1D-1DBF16FE5EA2}"/>
              </a:ext>
            </a:extLst>
          </p:cNvPr>
          <p:cNvSpPr txBox="1"/>
          <p:nvPr/>
        </p:nvSpPr>
        <p:spPr>
          <a:xfrm>
            <a:off x="7760072" y="164889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latin typeface="Seaford Display" panose="00000500000000000000" pitchFamily="2" charset="0"/>
              </a:rPr>
              <a:t>We implemented a new Ionic Gating technique based on Solid Electrolyte (LICGC) in order to study new physical phenomena tuning easily charge density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latin typeface="Seaford Display" panose="00000500000000000000" pitchFamily="2" charset="0"/>
              </a:rPr>
              <a:t>Thanks to new technical improvement, we can reach large EDL capacitance which allows us to perform spectroscopy experiments on 2D semiconductors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latin typeface="Seaford Display" panose="00000500000000000000" pitchFamily="2" charset="0"/>
              </a:rPr>
              <a:t> Furthermore, also a high carrier density up to 10</a:t>
            </a:r>
            <a:r>
              <a:rPr lang="en-US" sz="2000" baseline="30000" dirty="0">
                <a:latin typeface="Seaford Display" panose="00000500000000000000" pitchFamily="2" charset="0"/>
              </a:rPr>
              <a:t>14</a:t>
            </a:r>
            <a:r>
              <a:rPr lang="en-US" sz="2000" dirty="0">
                <a:latin typeface="Seaford Display" panose="00000500000000000000" pitchFamily="2" charset="0"/>
              </a:rPr>
              <a:t> cm</a:t>
            </a:r>
            <a:r>
              <a:rPr lang="en-US" sz="2000" baseline="30000" dirty="0">
                <a:latin typeface="Seaford Display" panose="00000500000000000000" pitchFamily="2" charset="0"/>
              </a:rPr>
              <a:t>-2</a:t>
            </a:r>
            <a:r>
              <a:rPr lang="en-US" sz="2000" dirty="0">
                <a:latin typeface="Seaford Display" panose="00000500000000000000" pitchFamily="2" charset="0"/>
              </a:rPr>
              <a:t> can be reached, which can transform a simple semiconductor in a superconductor</a:t>
            </a:r>
          </a:p>
        </p:txBody>
      </p:sp>
    </p:spTree>
    <p:extLst>
      <p:ext uri="{BB962C8B-B14F-4D97-AF65-F5344CB8AC3E}">
        <p14:creationId xmlns:p14="http://schemas.microsoft.com/office/powerpoint/2010/main" val="304972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" name="Rectangle 13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reeform: Shape 13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2" name="Group 141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63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A36F5ADB-B928-615A-008F-70D8F2526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5079" y="4125594"/>
            <a:ext cx="1871927" cy="18719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057D8A-D15F-6DA2-2BB3-6D304878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67" y="4125593"/>
            <a:ext cx="1871927" cy="1871927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D87DECE-885B-62EB-E24A-AC1E6E7BB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57" y="304259"/>
            <a:ext cx="2700000" cy="1620000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6AFC3CF-370D-5615-16E6-64FCC2BAA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5" y="2278488"/>
            <a:ext cx="2700000" cy="1620000"/>
          </a:xfrm>
          <a:prstGeom prst="rect">
            <a:avLst/>
          </a:prstGeom>
        </p:spPr>
      </p:pic>
      <p:pic>
        <p:nvPicPr>
          <p:cNvPr id="12" name="Picture 11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F95D0B0E-CE8E-7050-6F29-B4530A29D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05" y="4532370"/>
            <a:ext cx="3525656" cy="211539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7EFA0A-A07D-FEFA-B446-F0AB47E5C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64" y="2494163"/>
            <a:ext cx="3792797" cy="673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D5975-7F79-83B3-B5BC-F06E5DFF8FB4}"/>
              </a:ext>
            </a:extLst>
          </p:cNvPr>
          <p:cNvSpPr txBox="1"/>
          <p:nvPr/>
        </p:nvSpPr>
        <p:spPr>
          <a:xfrm>
            <a:off x="4283695" y="-187765"/>
            <a:ext cx="10506456" cy="1101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2B8D0-26F0-2587-9E83-91E065CE4CC5}"/>
              </a:ext>
            </a:extLst>
          </p:cNvPr>
          <p:cNvSpPr txBox="1"/>
          <p:nvPr/>
        </p:nvSpPr>
        <p:spPr>
          <a:xfrm>
            <a:off x="8482759" y="3898488"/>
            <a:ext cx="2816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eaford Display" panose="00000500000000000000" pitchFamily="2" charset="0"/>
              </a:rPr>
              <a:t>Alberto Morpurgo</a:t>
            </a:r>
            <a:endParaRPr lang="en-CH" sz="2800" b="1" dirty="0">
              <a:latin typeface="Seaford Display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3CF275-FFD9-DD99-5860-7573EF700E3B}"/>
              </a:ext>
            </a:extLst>
          </p:cNvPr>
          <p:cNvSpPr txBox="1"/>
          <p:nvPr/>
        </p:nvSpPr>
        <p:spPr>
          <a:xfrm>
            <a:off x="4872625" y="593196"/>
            <a:ext cx="1751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Seaford Display" panose="00000500000000000000" pitchFamily="2" charset="0"/>
              </a:rPr>
              <a:t>Chuan</a:t>
            </a:r>
            <a:r>
              <a:rPr lang="en-US" sz="2800" b="1" dirty="0">
                <a:solidFill>
                  <a:schemeClr val="bg1"/>
                </a:solidFill>
                <a:latin typeface="Seaford Display" panose="00000500000000000000" pitchFamily="2" charset="0"/>
              </a:rPr>
              <a:t> Wu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Seaford Display" panose="00000500000000000000" pitchFamily="2" charset="0"/>
              </a:rPr>
              <a:t>Cao</a:t>
            </a:r>
            <a:endParaRPr lang="en-CH" sz="2800" b="1" dirty="0">
              <a:solidFill>
                <a:schemeClr val="bg1"/>
              </a:solidFill>
              <a:latin typeface="Seaford Display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28927F-E179-B52C-1EE3-52C6799D308F}"/>
              </a:ext>
            </a:extLst>
          </p:cNvPr>
          <p:cNvSpPr txBox="1"/>
          <p:nvPr/>
        </p:nvSpPr>
        <p:spPr>
          <a:xfrm>
            <a:off x="3999214" y="2454321"/>
            <a:ext cx="27392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Seaford Display" panose="00000500000000000000" pitchFamily="2" charset="0"/>
              </a:rPr>
              <a:t>Ignacìo</a:t>
            </a:r>
            <a:endParaRPr lang="en-US" sz="2800" b="1" dirty="0">
              <a:solidFill>
                <a:schemeClr val="bg1"/>
              </a:solidFill>
              <a:latin typeface="Seaford Display" panose="00000500000000000000" pitchFamily="2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Seaford Display" panose="00000500000000000000" pitchFamily="2" charset="0"/>
              </a:rPr>
              <a:t>Gutiérrez-Lezama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4E576-284B-1FC2-89CF-4C1CD21897C1}"/>
              </a:ext>
            </a:extLst>
          </p:cNvPr>
          <p:cNvSpPr txBox="1"/>
          <p:nvPr/>
        </p:nvSpPr>
        <p:spPr>
          <a:xfrm>
            <a:off x="3336608" y="5968289"/>
            <a:ext cx="288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aford Display" panose="00000500000000000000" pitchFamily="2" charset="0"/>
              </a:rPr>
              <a:t>Daniil </a:t>
            </a:r>
            <a:r>
              <a:rPr lang="en-US" sz="2800" b="1" dirty="0" err="1">
                <a:solidFill>
                  <a:schemeClr val="bg1"/>
                </a:solidFill>
                <a:latin typeface="Seaford Display" panose="00000500000000000000" pitchFamily="2" charset="0"/>
              </a:rPr>
              <a:t>Domaretskiy</a:t>
            </a:r>
            <a:endParaRPr lang="en-US" sz="2800" b="1" dirty="0">
              <a:solidFill>
                <a:schemeClr val="bg1"/>
              </a:solidFill>
              <a:latin typeface="Seaford Display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7DA1D-B519-370A-96E3-4E1E6CD20C3D}"/>
              </a:ext>
            </a:extLst>
          </p:cNvPr>
          <p:cNvSpPr txBox="1"/>
          <p:nvPr/>
        </p:nvSpPr>
        <p:spPr>
          <a:xfrm>
            <a:off x="223870" y="5963015"/>
            <a:ext cx="203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aford Display" panose="00000500000000000000" pitchFamily="2" charset="0"/>
              </a:rPr>
              <a:t>Marc Philippi</a:t>
            </a:r>
          </a:p>
        </p:txBody>
      </p:sp>
    </p:spTree>
    <p:extLst>
      <p:ext uri="{BB962C8B-B14F-4D97-AF65-F5344CB8AC3E}">
        <p14:creationId xmlns:p14="http://schemas.microsoft.com/office/powerpoint/2010/main" val="1754188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5566</TotalTime>
  <Words>564</Words>
  <Application>Microsoft Office PowerPoint</Application>
  <PresentationFormat>Widescreen</PresentationFormat>
  <Paragraphs>69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Seaford Display</vt:lpstr>
      <vt:lpstr>Segoe UI Emoji</vt:lpstr>
      <vt:lpstr>Symbol</vt:lpstr>
      <vt:lpstr>Office Theme</vt:lpstr>
      <vt:lpstr>Graph</vt:lpstr>
      <vt:lpstr>Ionic gating with Li-ion conductive glass ceramics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Université de Genève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Margherita Melegari</dc:creator>
  <cp:lastModifiedBy>Margherita Melegari</cp:lastModifiedBy>
  <cp:revision>1</cp:revision>
  <dcterms:created xsi:type="dcterms:W3CDTF">2022-09-11T16:57:16Z</dcterms:created>
  <dcterms:modified xsi:type="dcterms:W3CDTF">2022-09-15T14:15:37Z</dcterms:modified>
</cp:coreProperties>
</file>