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6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29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31B3F-954D-70E7-F868-E46F5679C6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971ED5-317D-3FE5-9494-2D04A348B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4DEBF-1A70-8F94-1585-E2A331F55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D4C1A-96A3-B574-F12C-9CC1D15AE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2EF4B-E085-2D8C-2567-897DAE7C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43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5BE7C-F24B-8C3B-CF8D-777353FC5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4BDA91-49C6-4903-6BF4-DABD43277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BE7E2-0665-AF32-8472-B184DBB21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D5201-2AA6-74D8-6967-633527D6E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63E36-2D1F-DEAE-73E9-5B566C6B1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2408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B175C2-56E7-605F-C7A0-23E4FCA2D4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D99285-00E2-0474-9EC1-6AAE8477BD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8E41F-91D7-D0F1-CDE0-DFEF1F739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E09E5-EEC0-8E34-FF64-D7CB6FCA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17DCF-1BD4-43F6-6A76-AD42DF015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92984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3B524-F542-9B04-A67A-ABBE7973B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81813-1648-1786-D6CB-15C5CD32D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9DFDA-36DA-C4FB-EFD5-8F230DA63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33AD9-C461-1CCF-BB1E-7BFE041B7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7FAE2-23B8-43F1-D874-C301B2267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1297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E9EA2-8C5C-DB74-6AFD-2A22293D7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5BBE29-326F-6742-CCF7-33C1C9D28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61978-303C-38E4-1F7D-232674CD2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0C3BD-BA9D-0EF5-61AC-3B44813B1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8A5DD-2BA8-FCF8-3260-92C41866D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4998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97B91-07D4-6F04-1FA1-F49A89487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EB1D6-FC00-F2B0-3ECD-5C179FFE60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F979B1-C228-680F-43DE-109C78808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D0507-C0D2-341B-F5CA-D468ED081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C00376-425D-1BBE-3B1A-C1676E799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279DC-5F85-720A-5D07-8B6E074A2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08856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2D067-F63D-7271-B671-D3ADD61B4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D2C95B-0C71-0989-DCF4-CDE49F931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E46F8B-55D0-F424-3911-250025CB5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C31400-5003-7A76-9E69-8820D7B768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39526F-09FC-B4A0-B1CF-3C9D745316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4232C7-0AE3-104E-67A9-C81E27B3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9A15E4-D4BB-8E12-6FC1-06F4F98B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CEF13C-AC7E-AD37-C51D-51BD03B9B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4716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B154C-4EAF-E7C0-42A6-0B522AB5E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D2D3D-CA98-3756-AF1A-BCD3653E7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AE56CE-F361-28CF-E29D-019B864CE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8416E-0F57-A285-2415-66E71BC63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95959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FBFA6E-AC47-01E7-E09A-13F969BF1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9AB391-D8A8-83CE-C5A3-637BF9066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EE9886-B65A-801B-BE38-7B9F96BBD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70836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3936F-A6A5-71B8-A230-E32E54B71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7FC62-F3B4-286B-EA85-AB08AE63E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441135-A605-3A14-307A-0E3BA4FAE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FB021-E399-BDFF-9931-BB1BB556F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F1F20B-4BFF-290A-EE16-66597ABAD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923EC-1147-1C73-5457-5460E7D0E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80482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88BF1-D4D5-6542-2038-DD249EDDA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F10566-2DC1-756D-9933-9CA7B4726F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683C9F-D560-F012-E746-5DB9CDC2E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07F89-E9D6-8F48-3BF6-1650212D3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431A4F-3F7D-1009-CB3B-7023FA805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E1090-EF2E-1AFA-AC55-DEE3251CB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6426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FB798E-5E64-5697-5626-00D424296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76322-42D5-3333-4C1A-21D9FD827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6853B-B7E5-719F-4A0B-97C71E9B6F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BD2C3-04B8-4349-A86D-9C5A981B9E7E}" type="datetimeFigureOut">
              <a:rPr lang="en-CH" smtClean="0"/>
              <a:t>09/09/2022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C6C61-E459-2999-9D6C-9584DAF5F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55288-835B-7EE8-F033-3CFA39A35C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A8F92-AA84-4738-B929-D7654CD63F0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2180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ED8A5-461D-BAD3-6369-BFDB17E25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0205"/>
            <a:ext cx="9144000" cy="1299995"/>
          </a:xfrm>
        </p:spPr>
        <p:txBody>
          <a:bodyPr>
            <a:normAutofit/>
          </a:bodyPr>
          <a:lstStyle/>
          <a:p>
            <a:r>
              <a:rPr lang="en-GB" altLang="fr-FR" sz="4000" dirty="0"/>
              <a:t>Building separable approximations for quantum states via neural networks</a:t>
            </a:r>
            <a:endParaRPr lang="en-CH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759451-742F-3B79-AB00-65C636264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241624"/>
            <a:ext cx="5229726" cy="4026568"/>
          </a:xfrm>
        </p:spPr>
        <p:txBody>
          <a:bodyPr/>
          <a:lstStyle/>
          <a:p>
            <a:pPr algn="just"/>
            <a:r>
              <a:rPr lang="en-US" dirty="0"/>
              <a:t>We use neural networks to build separable quantum states. This allows us to:</a:t>
            </a:r>
          </a:p>
          <a:p>
            <a:pPr marL="342900" indent="-342900" algn="l">
              <a:buClr>
                <a:srgbClr val="007E64"/>
              </a:buClr>
              <a:buFont typeface="Arial" panose="020B0604020202020204" pitchFamily="34" charset="0"/>
              <a:buChar char="•"/>
            </a:pPr>
            <a:r>
              <a:rPr lang="en-US" dirty="0"/>
              <a:t>Quantify the </a:t>
            </a:r>
            <a:r>
              <a:rPr lang="en-US" dirty="0">
                <a:solidFill>
                  <a:srgbClr val="007E64"/>
                </a:solidFill>
              </a:rPr>
              <a:t>amount of entanglement </a:t>
            </a:r>
            <a:r>
              <a:rPr lang="en-US" dirty="0"/>
              <a:t>of a given state</a:t>
            </a:r>
          </a:p>
          <a:p>
            <a:pPr marL="342900" indent="-342900" algn="l">
              <a:buClr>
                <a:srgbClr val="007E64"/>
              </a:buClr>
              <a:buFont typeface="Arial" panose="020B0604020202020204" pitchFamily="34" charset="0"/>
              <a:buChar char="•"/>
            </a:pPr>
            <a:r>
              <a:rPr lang="en-US" dirty="0"/>
              <a:t>Study </a:t>
            </a:r>
            <a:r>
              <a:rPr lang="en-US" dirty="0">
                <a:solidFill>
                  <a:srgbClr val="007E64"/>
                </a:solidFill>
              </a:rPr>
              <a:t>robustness to noise </a:t>
            </a:r>
            <a:r>
              <a:rPr lang="en-US" dirty="0"/>
              <a:t>of quantum states</a:t>
            </a:r>
          </a:p>
          <a:p>
            <a:pPr marL="342900" indent="-342900" algn="l">
              <a:buClr>
                <a:srgbClr val="007E64"/>
              </a:buClr>
              <a:buFont typeface="Arial" panose="020B0604020202020204" pitchFamily="34" charset="0"/>
              <a:buChar char="•"/>
            </a:pPr>
            <a:r>
              <a:rPr lang="en-US" dirty="0"/>
              <a:t>Give </a:t>
            </a:r>
            <a:r>
              <a:rPr lang="en-US" dirty="0">
                <a:solidFill>
                  <a:srgbClr val="007E64"/>
                </a:solidFill>
              </a:rPr>
              <a:t>analytical conjecture </a:t>
            </a:r>
            <a:r>
              <a:rPr lang="en-US" dirty="0"/>
              <a:t>on Isotropic states and Werner states</a:t>
            </a:r>
            <a:endParaRPr lang="en-US" dirty="0">
              <a:solidFill>
                <a:srgbClr val="007E64"/>
              </a:solidFill>
            </a:endParaRPr>
          </a:p>
          <a:p>
            <a:pPr marL="342900" indent="-342900" algn="just">
              <a:buClr>
                <a:srgbClr val="007E64"/>
              </a:buClr>
              <a:buFont typeface="Arial" panose="020B0604020202020204" pitchFamily="34" charset="0"/>
              <a:buChar char="•"/>
            </a:pPr>
            <a:endParaRPr lang="en-CH" dirty="0"/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5FA7FB48-C983-167E-D9E7-2CBE10C01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0" y="1618254"/>
            <a:ext cx="4418330" cy="2200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11">
            <a:extLst>
              <a:ext uri="{FF2B5EF4-FFF2-40B4-BE49-F238E27FC236}">
                <a16:creationId xmlns:a16="http://schemas.microsoft.com/office/drawing/2014/main" id="{DB252AAA-D409-EEE3-91BB-6ED75F80D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135" y="3986696"/>
            <a:ext cx="4729945" cy="1498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ZoneTexte 22">
                <a:extLst>
                  <a:ext uri="{FF2B5EF4-FFF2-40B4-BE49-F238E27FC236}">
                    <a16:creationId xmlns:a16="http://schemas.microsoft.com/office/drawing/2014/main" id="{DCDA439D-7C3D-E799-BFEF-DEAD5D04E1EC}"/>
                  </a:ext>
                </a:extLst>
              </p:cNvPr>
              <p:cNvSpPr txBox="1"/>
              <p:nvPr/>
            </p:nvSpPr>
            <p:spPr>
              <a:xfrm>
                <a:off x="6959135" y="5281948"/>
                <a:ext cx="4666560" cy="1463486"/>
              </a:xfrm>
              <a:prstGeom prst="roundRect">
                <a:avLst>
                  <a:gd name="adj" fmla="val 26286"/>
                </a:avLst>
              </a:prstGeom>
              <a:noFill/>
              <a:ln w="25400">
                <a:noFill/>
              </a:ln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500" dirty="0">
                    <a:solidFill>
                      <a:schemeClr val="tx1"/>
                    </a:solidFill>
                  </a:rPr>
                  <a:t>Trace (H-S) distance to the closest separable state plotted with solid (dashed) lines. Target states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H" sz="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H" sz="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fr-CH" sz="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fr-CH" sz="1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500" dirty="0">
                    <a:solidFill>
                      <a:schemeClr val="tx1"/>
                    </a:solidFill>
                  </a:rPr>
                  <a:t>vary from q=0: separable to q=1: entangled, for noisy isotropic (left) and Werner states (center), as well as a two-qutrit state (right)</a:t>
                </a:r>
              </a:p>
            </p:txBody>
          </p:sp>
        </mc:Choice>
        <mc:Fallback>
          <p:sp>
            <p:nvSpPr>
              <p:cNvPr id="6" name="ZoneTexte 22">
                <a:extLst>
                  <a:ext uri="{FF2B5EF4-FFF2-40B4-BE49-F238E27FC236}">
                    <a16:creationId xmlns:a16="http://schemas.microsoft.com/office/drawing/2014/main" id="{DCDA439D-7C3D-E799-BFEF-DEAD5D04E1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9135" y="5281948"/>
                <a:ext cx="4666560" cy="1463486"/>
              </a:xfrm>
              <a:prstGeom prst="roundRect">
                <a:avLst>
                  <a:gd name="adj" fmla="val 26286"/>
                </a:avLst>
              </a:prstGeom>
              <a:blipFill>
                <a:blip r:embed="rId4"/>
                <a:stretch>
                  <a:fillRect/>
                </a:stretch>
              </a:blipFill>
              <a:ln w="25400">
                <a:noFill/>
              </a:ln>
              <a:effectLst/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oneTexte 12">
            <a:extLst>
              <a:ext uri="{FF2B5EF4-FFF2-40B4-BE49-F238E27FC236}">
                <a16:creationId xmlns:a16="http://schemas.microsoft.com/office/drawing/2014/main" id="{242CB958-D2A3-85D9-C5B5-E15B9967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4173" y="1618254"/>
            <a:ext cx="602932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fr-FR" sz="1500" dirty="0">
                <a:solidFill>
                  <a:srgbClr val="007E64"/>
                </a:solidFill>
              </a:rPr>
              <a:t>Antoine Girardin</a:t>
            </a:r>
            <a:r>
              <a:rPr lang="en-GB" altLang="fr-FR" sz="1500" dirty="0"/>
              <a:t>, Nicolas Brunner and Tamás Kriváchy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F76D339-14BE-D124-E44E-55CC10A3BAF5}"/>
              </a:ext>
            </a:extLst>
          </p:cNvPr>
          <p:cNvSpPr/>
          <p:nvPr/>
        </p:nvSpPr>
        <p:spPr>
          <a:xfrm>
            <a:off x="0" y="0"/>
            <a:ext cx="1988598" cy="1941419"/>
          </a:xfrm>
          <a:prstGeom prst="rect">
            <a:avLst/>
          </a:prstGeom>
          <a:solidFill>
            <a:srgbClr val="007E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4539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Building separable approximations for quantum states via neural networks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separable approximations for quantum states via neural networks</dc:title>
  <dc:creator>Antoine Girardin</dc:creator>
  <cp:lastModifiedBy>Antoine Girardin</cp:lastModifiedBy>
  <cp:revision>1</cp:revision>
  <dcterms:created xsi:type="dcterms:W3CDTF">2022-09-09T14:12:35Z</dcterms:created>
  <dcterms:modified xsi:type="dcterms:W3CDTF">2022-09-09T14:35:19Z</dcterms:modified>
</cp:coreProperties>
</file>