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3AECF2B-3BE6-481E-A500-97AC1566A46A}">
          <p14:sldIdLst>
            <p14:sldId id="256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C8343BB9-D2CD-4752-A314-9BC6C7ABAE92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CH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F568245-49EA-4F98-BBC7-E0B794A7D80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0754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3BB9-D2CD-4752-A314-9BC6C7ABAE92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245-49EA-4F98-BBC7-E0B794A7D80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6733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3BB9-D2CD-4752-A314-9BC6C7ABAE92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245-49EA-4F98-BBC7-E0B794A7D80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9225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3BB9-D2CD-4752-A314-9BC6C7ABAE92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245-49EA-4F98-BBC7-E0B794A7D80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77234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3BB9-D2CD-4752-A314-9BC6C7ABAE92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245-49EA-4F98-BBC7-E0B794A7D80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33192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3BB9-D2CD-4752-A314-9BC6C7ABAE92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245-49EA-4F98-BBC7-E0B794A7D80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50594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3BB9-D2CD-4752-A314-9BC6C7ABAE92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245-49EA-4F98-BBC7-E0B794A7D80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56411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3BB9-D2CD-4752-A314-9BC6C7ABAE92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245-49EA-4F98-BBC7-E0B794A7D80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07519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3BB9-D2CD-4752-A314-9BC6C7ABAE92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245-49EA-4F98-BBC7-E0B794A7D80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9010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3BB9-D2CD-4752-A314-9BC6C7ABAE92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245-49EA-4F98-BBC7-E0B794A7D80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8492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3BB9-D2CD-4752-A314-9BC6C7ABAE92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245-49EA-4F98-BBC7-E0B794A7D80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5048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3BB9-D2CD-4752-A314-9BC6C7ABAE92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245-49EA-4F98-BBC7-E0B794A7D80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8086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3BB9-D2CD-4752-A314-9BC6C7ABAE92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245-49EA-4F98-BBC7-E0B794A7D80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9770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3BB9-D2CD-4752-A314-9BC6C7ABAE92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245-49EA-4F98-BBC7-E0B794A7D80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1360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3BB9-D2CD-4752-A314-9BC6C7ABAE92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245-49EA-4F98-BBC7-E0B794A7D80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1760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3BB9-D2CD-4752-A314-9BC6C7ABAE92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245-49EA-4F98-BBC7-E0B794A7D80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2143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3BB9-D2CD-4752-A314-9BC6C7ABAE92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68245-49EA-4F98-BBC7-E0B794A7D80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6013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8343BB9-D2CD-4752-A314-9BC6C7ABAE92}" type="datetimeFigureOut">
              <a:rPr lang="en-CH" smtClean="0"/>
              <a:t>15/09/2022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CH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568245-49EA-4F98-BBC7-E0B794A7D800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1747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FC5EA5-5C9B-4028-9E6E-694F495C0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3" y="4777355"/>
            <a:ext cx="11302534" cy="16114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54D4CFA-D914-4574-8244-11509FB49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2575" y="983827"/>
            <a:ext cx="10561763" cy="2677648"/>
          </a:xfrm>
        </p:spPr>
        <p:txBody>
          <a:bodyPr/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Bright Entangled Photon Source Pumped by a GHz Oscillator</a:t>
            </a:r>
            <a:endParaRPr lang="en-CH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8A973-3571-4482-ABC7-CED5CB8D2194}"/>
              </a:ext>
            </a:extLst>
          </p:cNvPr>
          <p:cNvSpPr/>
          <p:nvPr/>
        </p:nvSpPr>
        <p:spPr>
          <a:xfrm>
            <a:off x="0" y="3788528"/>
            <a:ext cx="120111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fr-CH" sz="1400" b="1" u="sng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A. Djorović</a:t>
            </a:r>
            <a:r>
              <a:rPr lang="fr-CH" sz="1400" b="1" baseline="30000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L. La Volpe</a:t>
            </a:r>
            <a:r>
              <a:rPr lang="fr-CH" sz="1400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fr-CH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M. Hamrouni</a:t>
            </a:r>
            <a:r>
              <a:rPr lang="fr-CH" sz="1400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fr-CH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G. Gaulier</a:t>
            </a:r>
            <a:r>
              <a:rPr lang="fr-CH" sz="1400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fr-CH" sz="14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François Labaye</a:t>
            </a:r>
            <a:r>
              <a:rPr lang="fr-CH" sz="1400" baseline="30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</a:t>
            </a:r>
            <a:r>
              <a:rPr lang="fr-CH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V.J. Wittwer</a:t>
            </a:r>
            <a:r>
              <a:rPr lang="fr-CH" sz="1400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</a:t>
            </a:r>
            <a:r>
              <a:rPr lang="fr-CH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L. Bonacina</a:t>
            </a:r>
            <a:r>
              <a:rPr lang="fr-CH" sz="1400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fr-CH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T. Südmeyer</a:t>
            </a:r>
            <a:r>
              <a:rPr lang="fr-CH" sz="1400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  </a:t>
            </a:r>
            <a:r>
              <a:rPr lang="fr-CH" sz="1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J.-P. Wolf</a:t>
            </a:r>
            <a:r>
              <a:rPr lang="fr-CH" sz="1400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endParaRPr lang="fr-CH" sz="1200" baseline="30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fr-CH" sz="1050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 </a:t>
            </a:r>
            <a:r>
              <a:rPr lang="fr-CH" sz="105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University</a:t>
            </a:r>
            <a:r>
              <a:rPr lang="fr-CH" sz="105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of Geneva, GAP-</a:t>
            </a:r>
            <a:r>
              <a:rPr lang="fr-CH" sz="105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Biophotonics</a:t>
            </a:r>
            <a:r>
              <a:rPr lang="fr-CH" sz="105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Chemin de </a:t>
            </a:r>
            <a:r>
              <a:rPr lang="fr-CH" sz="105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Pinchat</a:t>
            </a:r>
            <a:r>
              <a:rPr lang="fr-CH" sz="105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22, CH-1211 Geneva 4, </a:t>
            </a:r>
            <a:r>
              <a:rPr lang="fr-CH" sz="105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Switzerland</a:t>
            </a:r>
            <a:endParaRPr lang="fr-CH" sz="105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fr-CH" sz="1050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fr-CH" sz="105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fr-FR" sz="1050" dirty="0">
                <a:solidFill>
                  <a:schemeClr val="bg1"/>
                </a:solidFill>
                <a:latin typeface="Helvetica"/>
                <a:cs typeface="Helvetica"/>
              </a:rPr>
              <a:t>Laboratoire Temps-Fréquence (LTF), Institut de Physique, Université de Neuchâtel, Avenue de Bellevaux 51, 2000 Neuchâtel, </a:t>
            </a:r>
            <a:r>
              <a:rPr lang="fr-FR" sz="1050" dirty="0" err="1">
                <a:solidFill>
                  <a:schemeClr val="bg1"/>
                </a:solidFill>
                <a:latin typeface="Helvetica"/>
                <a:cs typeface="Helvetica"/>
              </a:rPr>
              <a:t>Switzerland</a:t>
            </a:r>
            <a:endParaRPr lang="en-US" sz="105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1263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35F6F2D-C110-4A9A-ACE2-A5F009A7A1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DF5D4-AD97-41DE-973B-11C7F9637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4777355"/>
            <a:ext cx="11302534" cy="1611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1B4BE-E620-41E8-8007-20B739BD1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33" y="469170"/>
            <a:ext cx="6767194" cy="4308185"/>
          </a:xfrm>
          <a:prstGeom prst="rect">
            <a:avLst/>
          </a:prstGeom>
        </p:spPr>
      </p:pic>
      <p:pic>
        <p:nvPicPr>
          <p:cNvPr id="1026" name="Picture 2" descr="Physics - Directly Measuring an Entangled State">
            <a:extLst>
              <a:ext uri="{FF2B5EF4-FFF2-40B4-BE49-F238E27FC236}">
                <a16:creationId xmlns:a16="http://schemas.microsoft.com/office/drawing/2014/main" id="{E9A8A86F-5014-4C71-9506-AFF4C30D9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27" y="2209800"/>
            <a:ext cx="4474437" cy="25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D8C9C5-19BF-4905-BDB9-974A4E75E24B}"/>
              </a:ext>
            </a:extLst>
          </p:cNvPr>
          <p:cNvSpPr txBox="1"/>
          <p:nvPr/>
        </p:nvSpPr>
        <p:spPr>
          <a:xfrm>
            <a:off x="7436804" y="1191208"/>
            <a:ext cx="4070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you want to have a chat about</a:t>
            </a:r>
            <a:br>
              <a:rPr lang="en-US" sz="20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entanglement, come check out </a:t>
            </a:r>
            <a:br>
              <a:rPr lang="en-US" sz="20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000" b="1" dirty="0">
                <a:solidFill>
                  <a:srgbClr val="92D05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poster!</a:t>
            </a:r>
            <a:endParaRPr lang="en-CH" sz="2000" b="1" dirty="0">
              <a:solidFill>
                <a:srgbClr val="92D05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A4195-481E-42E0-A787-B074E9C24D25}"/>
              </a:ext>
            </a:extLst>
          </p:cNvPr>
          <p:cNvSpPr txBox="1"/>
          <p:nvPr/>
        </p:nvSpPr>
        <p:spPr>
          <a:xfrm>
            <a:off x="1554164" y="70983"/>
            <a:ext cx="5386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Spontaneous parametric down-conversion</a:t>
            </a:r>
            <a:endParaRPr lang="en-CH" sz="2000" b="1" dirty="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51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12</TotalTime>
  <Words>110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Century Gothic</vt:lpstr>
      <vt:lpstr>Helvetica</vt:lpstr>
      <vt:lpstr>Wingdings 3</vt:lpstr>
      <vt:lpstr>Ion Boardroom</vt:lpstr>
      <vt:lpstr>Bright Entangled Photon Source Pumped by a GHz Oscillator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Bright Entangled Photon Source Pumped by a GHz Oscillator</dc:title>
  <dc:creator>Aleksa Djorovic</dc:creator>
  <cp:lastModifiedBy>Aleksa Djorovic</cp:lastModifiedBy>
  <cp:revision>4</cp:revision>
  <dcterms:created xsi:type="dcterms:W3CDTF">2022-09-15T14:51:22Z</dcterms:created>
  <dcterms:modified xsi:type="dcterms:W3CDTF">2022-09-15T15:08:56Z</dcterms:modified>
</cp:coreProperties>
</file>